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3.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3.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4.xml" ContentType="application/vnd.openxmlformats-officedocument.themeOverr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5.xml" ContentType="application/vnd.openxmlformats-officedocument.themeOverr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6.xml" ContentType="application/vnd.openxmlformats-officedocument.themeOverride+xml"/>
  <Override PartName="/ppt/theme/themeOverride7.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1" r:id="rId1"/>
    <p:sldMasterId id="2147483684" r:id="rId2"/>
    <p:sldMasterId id="2147483686" r:id="rId3"/>
    <p:sldMasterId id="2147483792" r:id="rId4"/>
  </p:sldMasterIdLst>
  <p:notesMasterIdLst>
    <p:notesMasterId r:id="rId79"/>
  </p:notesMasterIdLst>
  <p:handoutMasterIdLst>
    <p:handoutMasterId r:id="rId80"/>
  </p:handoutMasterIdLst>
  <p:sldIdLst>
    <p:sldId id="256" r:id="rId5"/>
    <p:sldId id="259" r:id="rId6"/>
    <p:sldId id="1887" r:id="rId7"/>
    <p:sldId id="1740" r:id="rId8"/>
    <p:sldId id="261" r:id="rId9"/>
    <p:sldId id="1741" r:id="rId10"/>
    <p:sldId id="1889" r:id="rId11"/>
    <p:sldId id="1742" r:id="rId12"/>
    <p:sldId id="1746" r:id="rId13"/>
    <p:sldId id="1888" r:id="rId14"/>
    <p:sldId id="1747" r:id="rId15"/>
    <p:sldId id="1748" r:id="rId16"/>
    <p:sldId id="1749" r:id="rId17"/>
    <p:sldId id="1750" r:id="rId18"/>
    <p:sldId id="1751" r:id="rId19"/>
    <p:sldId id="1802" r:id="rId20"/>
    <p:sldId id="1764" r:id="rId21"/>
    <p:sldId id="1891" r:id="rId22"/>
    <p:sldId id="1765" r:id="rId23"/>
    <p:sldId id="1766" r:id="rId24"/>
    <p:sldId id="1767" r:id="rId25"/>
    <p:sldId id="1768" r:id="rId26"/>
    <p:sldId id="1769" r:id="rId27"/>
    <p:sldId id="1771" r:id="rId28"/>
    <p:sldId id="1770" r:id="rId29"/>
    <p:sldId id="1892" r:id="rId30"/>
    <p:sldId id="1773" r:id="rId31"/>
    <p:sldId id="1775" r:id="rId32"/>
    <p:sldId id="1776" r:id="rId33"/>
    <p:sldId id="1893" r:id="rId34"/>
    <p:sldId id="1894" r:id="rId35"/>
    <p:sldId id="1895" r:id="rId36"/>
    <p:sldId id="1896" r:id="rId37"/>
    <p:sldId id="1897" r:id="rId38"/>
    <p:sldId id="1898" r:id="rId39"/>
    <p:sldId id="1899" r:id="rId40"/>
    <p:sldId id="1900" r:id="rId41"/>
    <p:sldId id="1901" r:id="rId42"/>
    <p:sldId id="1902" r:id="rId43"/>
    <p:sldId id="1903" r:id="rId44"/>
    <p:sldId id="1789" r:id="rId45"/>
    <p:sldId id="1790" r:id="rId46"/>
    <p:sldId id="1792" r:id="rId47"/>
    <p:sldId id="1794" r:id="rId48"/>
    <p:sldId id="1796" r:id="rId49"/>
    <p:sldId id="1819" r:id="rId50"/>
    <p:sldId id="1797" r:id="rId51"/>
    <p:sldId id="1798" r:id="rId52"/>
    <p:sldId id="1890" r:id="rId53"/>
    <p:sldId id="1904" r:id="rId54"/>
    <p:sldId id="1907" r:id="rId55"/>
    <p:sldId id="1908" r:id="rId56"/>
    <p:sldId id="1909" r:id="rId57"/>
    <p:sldId id="1910" r:id="rId58"/>
    <p:sldId id="1911" r:id="rId59"/>
    <p:sldId id="1912" r:id="rId60"/>
    <p:sldId id="1913" r:id="rId61"/>
    <p:sldId id="1914" r:id="rId62"/>
    <p:sldId id="1915" r:id="rId63"/>
    <p:sldId id="1916" r:id="rId64"/>
    <p:sldId id="1917" r:id="rId65"/>
    <p:sldId id="1918" r:id="rId66"/>
    <p:sldId id="1919" r:id="rId67"/>
    <p:sldId id="1905" r:id="rId68"/>
    <p:sldId id="1920" r:id="rId69"/>
    <p:sldId id="1921" r:id="rId70"/>
    <p:sldId id="1922" r:id="rId71"/>
    <p:sldId id="260" r:id="rId72"/>
    <p:sldId id="1923" r:id="rId73"/>
    <p:sldId id="1924" r:id="rId74"/>
    <p:sldId id="1886" r:id="rId75"/>
    <p:sldId id="1925" r:id="rId76"/>
    <p:sldId id="1926" r:id="rId77"/>
    <p:sldId id="1791" r:id="rId78"/>
  </p:sldIdLst>
  <p:sldSz cx="9144000" cy="6858000" type="screen4x3"/>
  <p:notesSz cx="7023100" cy="93091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DEE2"/>
    <a:srgbClr val="6E56A0"/>
    <a:srgbClr val="F59DD1"/>
    <a:srgbClr val="F9BFE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B4B98B0-60AC-42C2-AFA5-B58CD77FA1E5}" styleName="Estilo claro 1 - Acento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C89EF96-8CEA-46FF-86C4-4CE0E7609802}" styleName="Estilo claro 3 - Acento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B301B821-A1FF-4177-AEE7-76D212191A09}" styleName="Estilo medio 1 - Énfasis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DA37D80-6434-44D0-A028-1B22A696006F}" styleName="Estilo claro 3 - Acento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9DCAF9ED-07DC-4A11-8D7F-57B35C25682E}" styleName="Estilo medio 1 - Énfasis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E8B1032C-EA38-4F05-BA0D-38AFFFC7BED3}" styleName="Estilo claro 3 - Acento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72833802-FEF1-4C79-8D5D-14CF1EAF98D9}" styleName="Estilo claro 2 - Acento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D7AC3CCA-C797-4891-BE02-D94E43425B78}" styleName="Estilo medio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0A1B5D5-9B99-4C35-A422-299274C87663}" styleName="Estilo medio 1 - Énfasis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F5AB1C69-6EDB-4FF4-983F-18BD219EF322}" styleName="Estilo medio 2 - Énfasis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9CF1AB2-1976-4502-BF36-3FF5EA218861}" styleName="Estilo medio 4 - Énfasis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9D7B26C5-4107-4FEC-AEDC-1716B250A1EF}" styleName="Estilo claro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873" autoAdjust="0"/>
    <p:restoredTop sz="94249" autoAdjust="0"/>
  </p:normalViewPr>
  <p:slideViewPr>
    <p:cSldViewPr snapToGrid="0">
      <p:cViewPr varScale="1">
        <p:scale>
          <a:sx n="68" d="100"/>
          <a:sy n="68" d="100"/>
        </p:scale>
        <p:origin x="1554" y="60"/>
      </p:cViewPr>
      <p:guideLst/>
    </p:cSldViewPr>
  </p:slideViewPr>
  <p:notesTextViewPr>
    <p:cViewPr>
      <p:scale>
        <a:sx n="3" d="2"/>
        <a:sy n="3" d="2"/>
      </p:scale>
      <p:origin x="0" y="0"/>
    </p:cViewPr>
  </p:notesTextViewPr>
  <p:notesViewPr>
    <p:cSldViewPr snapToGrid="0">
      <p:cViewPr varScale="1">
        <p:scale>
          <a:sx n="55" d="100"/>
          <a:sy n="55" d="100"/>
        </p:scale>
        <p:origin x="2880"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slide" Target="slides/slide72.xml"/><Relationship Id="rId84" Type="http://schemas.openxmlformats.org/officeDocument/2006/relationships/tableStyles" Target="tableStyles.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notesMaster" Target="notesMasters/notesMaster1.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handoutMaster" Target="handoutMasters/handoutMaster1.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file:///\\smnas2\UEEAP\Consejo%20Directivo\Informaci&#243;n%20enviada%20por%20DGF\2021\2021.12\Adeudos%20EPP\Semaforo%20EPP%202021%20dic.xlsx" TargetMode="Externa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oleObject" Target="file:///\\smnas2\UEEAP\Consejo%20Directivo\Informaci&#243;n%20enviada%20por%20DGF\2021\2021.12\Adeudos%20EPP\Semaforo%20EPP%202021%20dic.xlsx" TargetMode="Externa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oleObject" Target="file:///\\smnas2\UEEAP\Consejo%20Directivo\Informaci&#243;n%20enviada%20por%20DGF\2021\2021.12\Adeudos%20EPP\Hist&#243;rico%20Adeudos\Hist&#243;rico%20Adeudos%20EPP%202016-2021.xlsx" TargetMode="External"/></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oleObject" Target="file:///\\smnas2\UEEAP\Egresos\Cierres%20Presupuestales\2021\12%20DICIEMBRE\Seguimiento%20Mensual\00%20Seguimiento%20Mensual%20Dic-2021.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baseline="0"/>
              <a:t>Adeudos EPP 2021</a:t>
            </a:r>
            <a:endParaRPr lang="es-MX"/>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manualLayout>
          <c:layoutTarget val="inner"/>
          <c:xMode val="edge"/>
          <c:yMode val="edge"/>
          <c:x val="0.10755064246505283"/>
          <c:y val="0.14421195633541611"/>
          <c:w val="0.77544431345038756"/>
          <c:h val="0.58368543421767716"/>
        </c:manualLayout>
      </c:layout>
      <c:barChart>
        <c:barDir val="col"/>
        <c:grouping val="stacked"/>
        <c:varyColors val="0"/>
        <c:ser>
          <c:idx val="0"/>
          <c:order val="0"/>
          <c:tx>
            <c:strRef>
              <c:f>Graf!$B$2</c:f>
              <c:strCache>
                <c:ptCount val="1"/>
                <c:pt idx="0">
                  <c:v>Jurídico</c:v>
                </c:pt>
              </c:strCache>
            </c:strRef>
          </c:tx>
          <c:spPr>
            <a:solidFill>
              <a:srgbClr val="7030A0"/>
            </a:solidFill>
            <a:ln>
              <a:noFill/>
            </a:ln>
            <a:effectLst/>
          </c:spPr>
          <c:invertIfNegative val="0"/>
          <c:cat>
            <c:strRef>
              <c:f>Graf!$A$3:$A$14</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Graf!$B$3:$B$14</c:f>
              <c:numCache>
                <c:formatCode>_-* #,##0_-;\-* #,##0_-;_-* "-"??_-;_-@_-</c:formatCode>
                <c:ptCount val="12"/>
                <c:pt idx="0">
                  <c:v>1046142514.0733522</c:v>
                </c:pt>
                <c:pt idx="1">
                  <c:v>1058123653.2845987</c:v>
                </c:pt>
                <c:pt idx="2">
                  <c:v>1027199380.1975888</c:v>
                </c:pt>
                <c:pt idx="3">
                  <c:v>1038830426.419237</c:v>
                </c:pt>
                <c:pt idx="4">
                  <c:v>1040016986.4285711</c:v>
                </c:pt>
                <c:pt idx="5">
                  <c:v>1067245673.4327184</c:v>
                </c:pt>
                <c:pt idx="6">
                  <c:v>1086173348.315804</c:v>
                </c:pt>
                <c:pt idx="7">
                  <c:v>1054633576.8537823</c:v>
                </c:pt>
                <c:pt idx="8">
                  <c:v>529463594.60458714</c:v>
                </c:pt>
                <c:pt idx="9">
                  <c:v>519375552.1520915</c:v>
                </c:pt>
                <c:pt idx="10">
                  <c:v>536035548.56328046</c:v>
                </c:pt>
                <c:pt idx="11">
                  <c:v>452677279.61692983</c:v>
                </c:pt>
              </c:numCache>
            </c:numRef>
          </c:val>
          <c:extLst>
            <c:ext xmlns:c16="http://schemas.microsoft.com/office/drawing/2014/chart" uri="{C3380CC4-5D6E-409C-BE32-E72D297353CC}">
              <c16:uniqueId val="{00000000-8ED7-46E1-9FD9-8D13C87F30A2}"/>
            </c:ext>
          </c:extLst>
        </c:ser>
        <c:ser>
          <c:idx val="1"/>
          <c:order val="1"/>
          <c:tx>
            <c:strRef>
              <c:f>Graf!$C$2</c:f>
              <c:strCache>
                <c:ptCount val="1"/>
                <c:pt idx="0">
                  <c:v>Requerido</c:v>
                </c:pt>
              </c:strCache>
            </c:strRef>
          </c:tx>
          <c:spPr>
            <a:solidFill>
              <a:schemeClr val="bg1">
                <a:lumMod val="50000"/>
              </a:schemeClr>
            </a:solidFill>
            <a:ln>
              <a:noFill/>
            </a:ln>
            <a:effectLst/>
          </c:spPr>
          <c:invertIfNegative val="0"/>
          <c:cat>
            <c:strRef>
              <c:f>Graf!$A$3:$A$14</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Graf!$C$3:$C$14</c:f>
              <c:numCache>
                <c:formatCode>_-* #,##0_-;\-* #,##0_-;_-* "-"??_-;_-@_-</c:formatCode>
                <c:ptCount val="12"/>
                <c:pt idx="0">
                  <c:v>13653921.18</c:v>
                </c:pt>
                <c:pt idx="1">
                  <c:v>13151606.219999999</c:v>
                </c:pt>
                <c:pt idx="2">
                  <c:v>11001009.540000001</c:v>
                </c:pt>
                <c:pt idx="3">
                  <c:v>8181808.9700000016</c:v>
                </c:pt>
                <c:pt idx="4">
                  <c:v>9964374.709999999</c:v>
                </c:pt>
                <c:pt idx="5">
                  <c:v>7891195.9000000013</c:v>
                </c:pt>
                <c:pt idx="6">
                  <c:v>7730241.2370000016</c:v>
                </c:pt>
                <c:pt idx="7">
                  <c:v>7499278.9400000004</c:v>
                </c:pt>
                <c:pt idx="8">
                  <c:v>7904471.6000000024</c:v>
                </c:pt>
                <c:pt idx="9">
                  <c:v>15297198.800000001</c:v>
                </c:pt>
                <c:pt idx="10">
                  <c:v>43887142.800000004</c:v>
                </c:pt>
                <c:pt idx="11">
                  <c:v>7922252.2500000028</c:v>
                </c:pt>
              </c:numCache>
            </c:numRef>
          </c:val>
          <c:extLst>
            <c:ext xmlns:c16="http://schemas.microsoft.com/office/drawing/2014/chart" uri="{C3380CC4-5D6E-409C-BE32-E72D297353CC}">
              <c16:uniqueId val="{00000001-8ED7-46E1-9FD9-8D13C87F30A2}"/>
            </c:ext>
          </c:extLst>
        </c:ser>
        <c:dLbls>
          <c:showLegendKey val="0"/>
          <c:showVal val="0"/>
          <c:showCatName val="0"/>
          <c:showSerName val="0"/>
          <c:showPercent val="0"/>
          <c:showBubbleSize val="0"/>
        </c:dLbls>
        <c:gapWidth val="150"/>
        <c:overlap val="100"/>
        <c:axId val="284013552"/>
        <c:axId val="284013944"/>
      </c:barChart>
      <c:lineChart>
        <c:grouping val="standard"/>
        <c:varyColors val="0"/>
        <c:ser>
          <c:idx val="2"/>
          <c:order val="2"/>
          <c:tx>
            <c:strRef>
              <c:f>Graf!$D$2</c:f>
              <c:strCache>
                <c:ptCount val="1"/>
                <c:pt idx="0">
                  <c:v>Total</c:v>
                </c:pt>
              </c:strCache>
            </c:strRef>
          </c:tx>
          <c:spPr>
            <a:ln w="28575" cap="rnd">
              <a:solidFill>
                <a:schemeClr val="accent6"/>
              </a:solidFill>
              <a:round/>
            </a:ln>
            <a:effectLst/>
          </c:spPr>
          <c:marker>
            <c:symbol val="circle"/>
            <c:size val="5"/>
            <c:spPr>
              <a:solidFill>
                <a:schemeClr val="accent3"/>
              </a:solidFill>
              <a:ln w="9525">
                <a:solidFill>
                  <a:schemeClr val="accent3"/>
                </a:solidFill>
              </a:ln>
              <a:effectLst/>
            </c:spPr>
          </c:marker>
          <c:trendline>
            <c:spPr>
              <a:ln w="19050" cap="rnd">
                <a:solidFill>
                  <a:schemeClr val="accent6"/>
                </a:solidFill>
                <a:prstDash val="sysDot"/>
              </a:ln>
              <a:effectLst/>
            </c:spPr>
            <c:trendlineType val="exp"/>
            <c:dispRSqr val="0"/>
            <c:dispEq val="0"/>
          </c:trendline>
          <c:cat>
            <c:strRef>
              <c:f>Graf!$A$3:$A$14</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Graf!$D$3:$D$14</c:f>
              <c:numCache>
                <c:formatCode>_-* #,##0_-;\-* #,##0_-;_-* "-"??_-;_-@_-</c:formatCode>
                <c:ptCount val="12"/>
                <c:pt idx="0">
                  <c:v>1059796435.2533522</c:v>
                </c:pt>
                <c:pt idx="1">
                  <c:v>1071275259.5045987</c:v>
                </c:pt>
                <c:pt idx="2">
                  <c:v>1038200389.7375888</c:v>
                </c:pt>
                <c:pt idx="3">
                  <c:v>1047012235.389237</c:v>
                </c:pt>
                <c:pt idx="4">
                  <c:v>1049981361.1385711</c:v>
                </c:pt>
                <c:pt idx="5">
                  <c:v>1075136869.3327184</c:v>
                </c:pt>
                <c:pt idx="6">
                  <c:v>1093903589.552804</c:v>
                </c:pt>
                <c:pt idx="7">
                  <c:v>1062132855.7937824</c:v>
                </c:pt>
                <c:pt idx="8">
                  <c:v>537368066.2045871</c:v>
                </c:pt>
                <c:pt idx="9">
                  <c:v>534672750.95209152</c:v>
                </c:pt>
                <c:pt idx="10">
                  <c:v>579922691.36328042</c:v>
                </c:pt>
                <c:pt idx="11">
                  <c:v>460599531.86692983</c:v>
                </c:pt>
              </c:numCache>
            </c:numRef>
          </c:val>
          <c:smooth val="0"/>
          <c:extLst>
            <c:ext xmlns:c16="http://schemas.microsoft.com/office/drawing/2014/chart" uri="{C3380CC4-5D6E-409C-BE32-E72D297353CC}">
              <c16:uniqueId val="{00000003-8ED7-46E1-9FD9-8D13C87F30A2}"/>
            </c:ext>
          </c:extLst>
        </c:ser>
        <c:dLbls>
          <c:showLegendKey val="0"/>
          <c:showVal val="0"/>
          <c:showCatName val="0"/>
          <c:showSerName val="0"/>
          <c:showPercent val="0"/>
          <c:showBubbleSize val="0"/>
        </c:dLbls>
        <c:marker val="1"/>
        <c:smooth val="0"/>
        <c:axId val="284014728"/>
        <c:axId val="284014336"/>
      </c:lineChart>
      <c:catAx>
        <c:axId val="284013552"/>
        <c:scaling>
          <c:orientation val="minMax"/>
        </c:scaling>
        <c:delete val="0"/>
        <c:axPos val="b"/>
        <c:numFmt formatCode="Estándar"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284013944"/>
        <c:crosses val="autoZero"/>
        <c:auto val="1"/>
        <c:lblAlgn val="ctr"/>
        <c:lblOffset val="100"/>
        <c:noMultiLvlLbl val="0"/>
      </c:catAx>
      <c:valAx>
        <c:axId val="284013944"/>
        <c:scaling>
          <c:orientation val="minMax"/>
          <c:min val="400000000"/>
        </c:scaling>
        <c:delete val="0"/>
        <c:axPos val="l"/>
        <c:majorGridlines>
          <c:spPr>
            <a:ln w="9525" cap="flat" cmpd="sng" algn="ctr">
              <a:solidFill>
                <a:schemeClr val="tx1">
                  <a:lumMod val="15000"/>
                  <a:lumOff val="85000"/>
                </a:schemeClr>
              </a:solidFill>
              <a:round/>
            </a:ln>
            <a:effectLst/>
          </c:spPr>
        </c:majorGridlines>
        <c:numFmt formatCode="_-* #,##0_-;\-* #,##0_-;_-* &quot;-&quot;??_-;_-@_-"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284013552"/>
        <c:crosses val="autoZero"/>
        <c:crossBetween val="between"/>
      </c:valAx>
      <c:valAx>
        <c:axId val="284014336"/>
        <c:scaling>
          <c:orientation val="minMax"/>
          <c:max val="1200000000"/>
          <c:min val="400000000"/>
        </c:scaling>
        <c:delete val="0"/>
        <c:axPos val="r"/>
        <c:numFmt formatCode="_-* #,##0_-;\-* #,##0_-;_-* &quot;-&quot;??_-;_-@_-"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284014728"/>
        <c:crosses val="max"/>
        <c:crossBetween val="between"/>
      </c:valAx>
      <c:catAx>
        <c:axId val="284014728"/>
        <c:scaling>
          <c:orientation val="minMax"/>
        </c:scaling>
        <c:delete val="1"/>
        <c:axPos val="b"/>
        <c:numFmt formatCode="Estándar" sourceLinked="1"/>
        <c:majorTickMark val="out"/>
        <c:minorTickMark val="none"/>
        <c:tickLblPos val="nextTo"/>
        <c:crossAx val="284014336"/>
        <c:crosses val="autoZero"/>
        <c:auto val="1"/>
        <c:lblAlgn val="ctr"/>
        <c:lblOffset val="100"/>
        <c:noMultiLvlLbl val="0"/>
      </c:catAx>
      <c:spPr>
        <a:noFill/>
        <a:ln>
          <a:noFill/>
        </a:ln>
        <a:effectLst/>
      </c:spPr>
    </c:plotArea>
    <c:legend>
      <c:legendPos val="b"/>
      <c:legendEntry>
        <c:idx val="3"/>
        <c:delete val="1"/>
      </c:legendEntry>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w="9525" cap="flat" cmpd="sng" algn="ctr">
      <a:noFill/>
      <a:round/>
    </a:ln>
    <a:effectLst/>
  </c:spPr>
  <c:txPr>
    <a:bodyPr/>
    <a:lstStyle/>
    <a:p>
      <a:pPr>
        <a:defRPr/>
      </a:pPr>
      <a:endParaRPr lang="es-MX"/>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1"/>
          <c:order val="1"/>
          <c:dPt>
            <c:idx val="0"/>
            <c:bubble3D val="0"/>
            <c:explosion val="5"/>
            <c:spPr>
              <a:solidFill>
                <a:srgbClr val="92D050"/>
              </a:solidFill>
              <a:ln w="19050">
                <a:solidFill>
                  <a:schemeClr val="lt1"/>
                </a:solidFill>
              </a:ln>
              <a:effectLst>
                <a:innerShdw blurRad="114300">
                  <a:schemeClr val="accent1"/>
                </a:innerShdw>
              </a:effectLst>
            </c:spPr>
            <c:extLst>
              <c:ext xmlns:c16="http://schemas.microsoft.com/office/drawing/2014/chart" uri="{C3380CC4-5D6E-409C-BE32-E72D297353CC}">
                <c16:uniqueId val="{00000001-8C3D-44A5-822B-9C7F98259855}"/>
              </c:ext>
            </c:extLst>
          </c:dPt>
          <c:dPt>
            <c:idx val="1"/>
            <c:bubble3D val="0"/>
            <c:spPr>
              <a:solidFill>
                <a:srgbClr val="FFFF00"/>
              </a:solidFill>
              <a:ln w="19050">
                <a:solidFill>
                  <a:schemeClr val="lt1"/>
                </a:solidFill>
              </a:ln>
              <a:effectLst>
                <a:innerShdw blurRad="114300">
                  <a:schemeClr val="accent2"/>
                </a:innerShdw>
              </a:effectLst>
            </c:spPr>
            <c:extLst>
              <c:ext xmlns:c16="http://schemas.microsoft.com/office/drawing/2014/chart" uri="{C3380CC4-5D6E-409C-BE32-E72D297353CC}">
                <c16:uniqueId val="{00000003-8C3D-44A5-822B-9C7F98259855}"/>
              </c:ext>
            </c:extLst>
          </c:dPt>
          <c:dPt>
            <c:idx val="2"/>
            <c:bubble3D val="0"/>
            <c:spPr>
              <a:solidFill>
                <a:srgbClr val="FF0000">
                  <a:alpha val="96000"/>
                </a:srgbClr>
              </a:solidFill>
              <a:ln w="19050">
                <a:solidFill>
                  <a:schemeClr val="lt1"/>
                </a:solidFill>
              </a:ln>
              <a:effectLst>
                <a:innerShdw blurRad="114300">
                  <a:schemeClr val="accent3"/>
                </a:innerShdw>
              </a:effectLst>
            </c:spPr>
            <c:extLst>
              <c:ext xmlns:c16="http://schemas.microsoft.com/office/drawing/2014/chart" uri="{C3380CC4-5D6E-409C-BE32-E72D297353CC}">
                <c16:uniqueId val="{00000005-8C3D-44A5-822B-9C7F98259855}"/>
              </c:ext>
            </c:extLst>
          </c:dPt>
          <c:dLbls>
            <c:dLbl>
              <c:idx val="0"/>
              <c:layout>
                <c:manualLayout>
                  <c:x val="-0.17578469572746705"/>
                  <c:y val="-0.28307920322056246"/>
                </c:manualLayout>
              </c:layout>
              <c:tx>
                <c:rich>
                  <a:bodyPr rot="0" spcFirstLastPara="1" vertOverflow="ellipsis" vert="horz" wrap="square" lIns="38100" tIns="19050" rIns="38100" bIns="19050" anchor="ctr" anchorCtr="1">
                    <a:spAutoFit/>
                  </a:bodyPr>
                  <a:lstStyle/>
                  <a:p>
                    <a:pPr>
                      <a:defRPr sz="1000" b="1" i="0" u="none" strike="noStrike" kern="1200" baseline="0">
                        <a:solidFill>
                          <a:sysClr val="windowText" lastClr="000000"/>
                        </a:solidFill>
                        <a:latin typeface="+mn-lt"/>
                        <a:ea typeface="+mn-ea"/>
                        <a:cs typeface="+mn-cs"/>
                      </a:defRPr>
                    </a:pPr>
                    <a:fld id="{45D89AB3-972B-4A51-AB33-D12A7A2A20EB}" type="CATEGORYNAME">
                      <a:rPr lang="es-MX" sz="1000">
                        <a:solidFill>
                          <a:sysClr val="windowText" lastClr="000000"/>
                        </a:solidFill>
                      </a:rPr>
                      <a:pPr>
                        <a:defRPr sz="1000" b="1">
                          <a:solidFill>
                            <a:sysClr val="windowText" lastClr="000000"/>
                          </a:solidFill>
                        </a:defRPr>
                      </a:pPr>
                      <a:t>[NOMBRE DE CATEGORÍA]</a:t>
                    </a:fld>
                    <a:r>
                      <a:rPr lang="es-MX" sz="1000" baseline="0">
                        <a:solidFill>
                          <a:sysClr val="windowText" lastClr="000000"/>
                        </a:solidFill>
                      </a:rPr>
                      <a:t> </a:t>
                    </a:r>
                  </a:p>
                  <a:p>
                    <a:pPr>
                      <a:defRPr sz="1000" b="1">
                        <a:solidFill>
                          <a:sysClr val="windowText" lastClr="000000"/>
                        </a:solidFill>
                      </a:defRPr>
                    </a:pPr>
                    <a:fld id="{1515FE34-C6A9-4A7A-A8C0-79E3920ED0A3}" type="PERCENTAGE">
                      <a:rPr lang="es-MX" sz="1000" baseline="0">
                        <a:solidFill>
                          <a:sysClr val="windowText" lastClr="000000"/>
                        </a:solidFill>
                      </a:rPr>
                      <a:pPr>
                        <a:defRPr sz="1000" b="1">
                          <a:solidFill>
                            <a:sysClr val="windowText" lastClr="000000"/>
                          </a:solidFill>
                        </a:defRPr>
                      </a:pPr>
                      <a:t>[PORCENTAJE]</a:t>
                    </a:fld>
                    <a:endParaRPr lang="es-MX"/>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ysClr val="windowText" lastClr="000000"/>
                      </a:solidFill>
                      <a:latin typeface="+mn-lt"/>
                      <a:ea typeface="+mn-ea"/>
                      <a:cs typeface="+mn-cs"/>
                    </a:defRPr>
                  </a:pPr>
                  <a:endParaRPr lang="es-MX"/>
                </a:p>
              </c:txPr>
              <c:dLblPos val="bestFit"/>
              <c:showLegendKey val="0"/>
              <c:showVal val="1"/>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8C3D-44A5-822B-9C7F98259855}"/>
                </c:ext>
              </c:extLst>
            </c:dLbl>
            <c:dLbl>
              <c:idx val="1"/>
              <c:layout>
                <c:manualLayout>
                  <c:x val="3.1277274452139237E-2"/>
                  <c:y val="6.5130799012864879E-2"/>
                </c:manualLayout>
              </c:layout>
              <c:tx>
                <c:rich>
                  <a:bodyPr rot="0" spcFirstLastPara="1" vertOverflow="ellipsis" vert="horz" wrap="square" lIns="38100" tIns="19050" rIns="38100" bIns="19050" anchor="ctr" anchorCtr="1">
                    <a:noAutofit/>
                  </a:bodyPr>
                  <a:lstStyle/>
                  <a:p>
                    <a:pPr>
                      <a:defRPr sz="900" b="1" i="0" u="none" strike="noStrike" kern="1200" baseline="0">
                        <a:solidFill>
                          <a:sysClr val="windowText" lastClr="000000"/>
                        </a:solidFill>
                        <a:latin typeface="+mn-lt"/>
                        <a:ea typeface="+mn-ea"/>
                        <a:cs typeface="+mn-cs"/>
                      </a:defRPr>
                    </a:pPr>
                    <a:fld id="{2B5F74A4-DDAC-4488-82E8-20FB899D62F7}" type="CATEGORYNAME">
                      <a:rPr lang="en-US" sz="900">
                        <a:solidFill>
                          <a:sysClr val="windowText" lastClr="000000"/>
                        </a:solidFill>
                      </a:rPr>
                      <a:pPr>
                        <a:defRPr b="1">
                          <a:solidFill>
                            <a:sysClr val="windowText" lastClr="000000"/>
                          </a:solidFill>
                        </a:defRPr>
                      </a:pPr>
                      <a:t>[NOMBRE DE CATEGORÍA]</a:t>
                    </a:fld>
                    <a:endParaRPr lang="en-US" sz="900" baseline="0">
                      <a:solidFill>
                        <a:sysClr val="windowText" lastClr="000000"/>
                      </a:solidFill>
                    </a:endParaRPr>
                  </a:p>
                  <a:p>
                    <a:pPr>
                      <a:defRPr b="1">
                        <a:solidFill>
                          <a:sysClr val="windowText" lastClr="000000"/>
                        </a:solidFill>
                      </a:defRPr>
                    </a:pPr>
                    <a:r>
                      <a:rPr lang="en-US" sz="900" baseline="0">
                        <a:solidFill>
                          <a:sysClr val="windowText" lastClr="000000"/>
                        </a:solidFill>
                      </a:rPr>
                      <a:t> </a:t>
                    </a:r>
                    <a:fld id="{D2837D27-D304-4ACE-96F4-32AC1C9CB848}" type="PERCENTAGE">
                      <a:rPr lang="en-US" sz="900" baseline="0">
                        <a:solidFill>
                          <a:sysClr val="windowText" lastClr="000000"/>
                        </a:solidFill>
                      </a:rPr>
                      <a:pPr>
                        <a:defRPr b="1">
                          <a:solidFill>
                            <a:sysClr val="windowText" lastClr="000000"/>
                          </a:solidFill>
                        </a:defRPr>
                      </a:pPr>
                      <a:t>[PORCENTAJE]</a:t>
                    </a:fld>
                    <a:endParaRPr lang="en-US" sz="900" baseline="0">
                      <a:solidFill>
                        <a:sysClr val="windowText" lastClr="000000"/>
                      </a:solidFill>
                    </a:endParaRPr>
                  </a:p>
                </c:rich>
              </c:tx>
              <c:spPr>
                <a:noFill/>
                <a:ln>
                  <a:noFill/>
                </a:ln>
                <a:effectLst/>
              </c:spPr>
              <c:txPr>
                <a:bodyPr rot="0" spcFirstLastPara="1" vertOverflow="ellipsis" vert="horz" wrap="square" lIns="38100" tIns="19050" rIns="38100" bIns="19050" anchor="ctr" anchorCtr="1">
                  <a:noAutofit/>
                </a:bodyPr>
                <a:lstStyle/>
                <a:p>
                  <a:pPr>
                    <a:defRPr sz="900" b="1" i="0" u="none" strike="noStrike" kern="1200" baseline="0">
                      <a:solidFill>
                        <a:sysClr val="windowText" lastClr="000000"/>
                      </a:solidFill>
                      <a:latin typeface="+mn-lt"/>
                      <a:ea typeface="+mn-ea"/>
                      <a:cs typeface="+mn-cs"/>
                    </a:defRPr>
                  </a:pPr>
                  <a:endParaRPr lang="es-MX"/>
                </a:p>
              </c:txPr>
              <c:dLblPos val="bestFit"/>
              <c:showLegendKey val="0"/>
              <c:showVal val="1"/>
              <c:showCatName val="1"/>
              <c:showSerName val="0"/>
              <c:showPercent val="1"/>
              <c:showBubbleSize val="0"/>
              <c:extLst>
                <c:ext xmlns:c15="http://schemas.microsoft.com/office/drawing/2012/chart" uri="{CE6537A1-D6FC-4f65-9D91-7224C49458BB}">
                  <c15:layout>
                    <c:manualLayout>
                      <c:w val="0.14763193783059908"/>
                      <c:h val="0.15180407405681817"/>
                    </c:manualLayout>
                  </c15:layout>
                  <c15:dlblFieldTable/>
                  <c15:showDataLabelsRange val="0"/>
                </c:ext>
                <c:ext xmlns:c16="http://schemas.microsoft.com/office/drawing/2014/chart" uri="{C3380CC4-5D6E-409C-BE32-E72D297353CC}">
                  <c16:uniqueId val="{00000003-8C3D-44A5-822B-9C7F98259855}"/>
                </c:ext>
              </c:extLst>
            </c:dLbl>
            <c:dLbl>
              <c:idx val="2"/>
              <c:layout>
                <c:manualLayout>
                  <c:x val="-1.5912600533367124E-2"/>
                  <c:y val="5.1335597673267419E-4"/>
                </c:manualLayout>
              </c:layout>
              <c:tx>
                <c:rich>
                  <a:bodyPr rot="0" spcFirstLastPara="1" vertOverflow="ellipsis" vert="horz" wrap="square" lIns="38100" tIns="19050" rIns="38100" bIns="19050" anchor="ctr" anchorCtr="1">
                    <a:noAutofit/>
                  </a:bodyPr>
                  <a:lstStyle/>
                  <a:p>
                    <a:pPr>
                      <a:defRPr sz="900" b="1" i="0" u="none" strike="noStrike" kern="1200" baseline="0">
                        <a:solidFill>
                          <a:sysClr val="windowText" lastClr="000000"/>
                        </a:solidFill>
                        <a:latin typeface="+mn-lt"/>
                        <a:ea typeface="+mn-ea"/>
                        <a:cs typeface="+mn-cs"/>
                      </a:defRPr>
                    </a:pPr>
                    <a:fld id="{8B9EFB19-50AD-403E-BB3B-A3E0BD2C2411}" type="CATEGORYNAME">
                      <a:rPr lang="es-MX" sz="900">
                        <a:solidFill>
                          <a:sysClr val="windowText" lastClr="000000"/>
                        </a:solidFill>
                      </a:rPr>
                      <a:pPr>
                        <a:defRPr b="1">
                          <a:solidFill>
                            <a:sysClr val="windowText" lastClr="000000"/>
                          </a:solidFill>
                        </a:defRPr>
                      </a:pPr>
                      <a:t>[NOMBRE DE CATEGORÍA]</a:t>
                    </a:fld>
                    <a:r>
                      <a:rPr lang="es-MX" sz="900">
                        <a:solidFill>
                          <a:sysClr val="windowText" lastClr="000000"/>
                        </a:solidFill>
                      </a:rPr>
                      <a:t> </a:t>
                    </a:r>
                  </a:p>
                  <a:p>
                    <a:pPr>
                      <a:defRPr b="1">
                        <a:solidFill>
                          <a:sysClr val="windowText" lastClr="000000"/>
                        </a:solidFill>
                      </a:defRPr>
                    </a:pPr>
                    <a:fld id="{412B6B2D-A8F7-4595-BB86-24DEB71E65DE}" type="PERCENTAGE">
                      <a:rPr lang="es-MX" sz="900">
                        <a:solidFill>
                          <a:sysClr val="windowText" lastClr="000000"/>
                        </a:solidFill>
                      </a:rPr>
                      <a:pPr>
                        <a:defRPr b="1">
                          <a:solidFill>
                            <a:sysClr val="windowText" lastClr="000000"/>
                          </a:solidFill>
                        </a:defRPr>
                      </a:pPr>
                      <a:t>[PORCENTAJE]</a:t>
                    </a:fld>
                    <a:endParaRPr lang="es-MX"/>
                  </a:p>
                </c:rich>
              </c:tx>
              <c:spPr>
                <a:noFill/>
                <a:ln>
                  <a:noFill/>
                </a:ln>
                <a:effectLst/>
              </c:spPr>
              <c:txPr>
                <a:bodyPr rot="0" spcFirstLastPara="1" vertOverflow="ellipsis" vert="horz" wrap="square" lIns="38100" tIns="19050" rIns="38100" bIns="19050" anchor="ctr" anchorCtr="1">
                  <a:noAutofit/>
                </a:bodyPr>
                <a:lstStyle/>
                <a:p>
                  <a:pPr>
                    <a:defRPr sz="900" b="1" i="0" u="none" strike="noStrike" kern="1200" baseline="0">
                      <a:solidFill>
                        <a:sysClr val="windowText" lastClr="000000"/>
                      </a:solidFill>
                      <a:latin typeface="+mn-lt"/>
                      <a:ea typeface="+mn-ea"/>
                      <a:cs typeface="+mn-cs"/>
                    </a:defRPr>
                  </a:pPr>
                  <a:endParaRPr lang="es-MX"/>
                </a:p>
              </c:txPr>
              <c:dLblPos val="bestFit"/>
              <c:showLegendKey val="0"/>
              <c:showVal val="1"/>
              <c:showCatName val="1"/>
              <c:showSerName val="0"/>
              <c:showPercent val="1"/>
              <c:showBubbleSize val="0"/>
              <c:extLst>
                <c:ext xmlns:c15="http://schemas.microsoft.com/office/drawing/2012/chart" uri="{CE6537A1-D6FC-4f65-9D91-7224C49458BB}">
                  <c15:layout>
                    <c:manualLayout>
                      <c:w val="0.18678023850085174"/>
                      <c:h val="0.14604695352371791"/>
                    </c:manualLayout>
                  </c15:layout>
                  <c15:dlblFieldTable/>
                  <c15:showDataLabelsRange val="0"/>
                </c:ext>
                <c:ext xmlns:c16="http://schemas.microsoft.com/office/drawing/2014/chart" uri="{C3380CC4-5D6E-409C-BE32-E72D297353CC}">
                  <c16:uniqueId val="{00000005-8C3D-44A5-822B-9C7F98259855}"/>
                </c:ext>
              </c:extLst>
            </c:dLbl>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ysClr val="windowText" lastClr="000000"/>
                    </a:solidFill>
                    <a:latin typeface="+mn-lt"/>
                    <a:ea typeface="+mn-ea"/>
                    <a:cs typeface="+mn-cs"/>
                  </a:defRPr>
                </a:pPr>
                <a:endParaRPr lang="es-MX"/>
              </a:p>
            </c:txPr>
            <c:dLblPos val="inEnd"/>
            <c:showLegendKey val="0"/>
            <c:showVal val="1"/>
            <c:showCatName val="1"/>
            <c:showSerName val="0"/>
            <c:showPercent val="1"/>
            <c:showBubbleSize val="0"/>
            <c:showLeaderLines val="1"/>
            <c:leaderLines>
              <c:spPr>
                <a:ln w="9525">
                  <a:solidFill>
                    <a:schemeClr val="tx1">
                      <a:lumMod val="35000"/>
                      <a:lumOff val="65000"/>
                    </a:schemeClr>
                  </a:solidFill>
                </a:ln>
                <a:effectLst/>
              </c:spPr>
            </c:leaderLines>
            <c:extLst>
              <c:ext xmlns:c15="http://schemas.microsoft.com/office/drawing/2012/chart" uri="{CE6537A1-D6FC-4f65-9D91-7224C49458BB}"/>
            </c:extLst>
          </c:dLbls>
          <c:cat>
            <c:strRef>
              <c:f>Graf!$R$3:$R$5</c:f>
              <c:strCache>
                <c:ptCount val="3"/>
                <c:pt idx="0">
                  <c:v>EPP con pago total de aportaciones</c:v>
                </c:pt>
                <c:pt idx="1">
                  <c:v>EPP con pago parcial</c:v>
                </c:pt>
                <c:pt idx="2">
                  <c:v>EPP con pago omitido*</c:v>
                </c:pt>
              </c:strCache>
            </c:strRef>
          </c:cat>
          <c:val>
            <c:numRef>
              <c:f>Graf!$V$3:$V$5</c:f>
              <c:numCache>
                <c:formatCode>0%</c:formatCode>
                <c:ptCount val="3"/>
                <c:pt idx="0">
                  <c:v>0.80508474576271183</c:v>
                </c:pt>
                <c:pt idx="1">
                  <c:v>0.1271186440677966</c:v>
                </c:pt>
                <c:pt idx="2">
                  <c:v>6.7796610169491525E-2</c:v>
                </c:pt>
              </c:numCache>
            </c:numRef>
          </c:val>
          <c:extLst>
            <c:ext xmlns:c16="http://schemas.microsoft.com/office/drawing/2014/chart" uri="{C3380CC4-5D6E-409C-BE32-E72D297353CC}">
              <c16:uniqueId val="{00000006-8C3D-44A5-822B-9C7F98259855}"/>
            </c:ext>
          </c:extLst>
        </c:ser>
        <c:dLbls>
          <c:dLblPos val="inEnd"/>
          <c:showLegendKey val="0"/>
          <c:showVal val="1"/>
          <c:showCatName val="0"/>
          <c:showSerName val="0"/>
          <c:showPercent val="0"/>
          <c:showBubbleSize val="0"/>
          <c:showLeaderLines val="1"/>
        </c:dLbls>
        <c:firstSliceAng val="0"/>
        <c:extLst>
          <c:ext xmlns:c15="http://schemas.microsoft.com/office/drawing/2012/chart" uri="{02D57815-91ED-43cb-92C2-25804820EDAC}">
            <c15:filteredPieSeries>
              <c15:ser>
                <c:idx val="0"/>
                <c:order val="0"/>
                <c:dPt>
                  <c:idx val="0"/>
                  <c:bubble3D val="0"/>
                  <c:spPr>
                    <a:pattFill prst="ltUpDiag">
                      <a:fgClr>
                        <a:schemeClr val="accent1"/>
                      </a:fgClr>
                      <a:bgClr>
                        <a:schemeClr val="accent1">
                          <a:lumMod val="20000"/>
                          <a:lumOff val="80000"/>
                        </a:schemeClr>
                      </a:bgClr>
                    </a:pattFill>
                    <a:ln w="19050">
                      <a:solidFill>
                        <a:schemeClr val="lt1"/>
                      </a:solidFill>
                    </a:ln>
                    <a:effectLst>
                      <a:innerShdw blurRad="114300">
                        <a:schemeClr val="accent1"/>
                      </a:innerShdw>
                    </a:effectLst>
                  </c:spPr>
                  <c:extLst>
                    <c:ext xmlns:c16="http://schemas.microsoft.com/office/drawing/2014/chart" uri="{C3380CC4-5D6E-409C-BE32-E72D297353CC}">
                      <c16:uniqueId val="{00000008-8C3D-44A5-822B-9C7F98259855}"/>
                    </c:ext>
                  </c:extLst>
                </c:dPt>
                <c:dPt>
                  <c:idx val="1"/>
                  <c:bubble3D val="0"/>
                  <c:spPr>
                    <a:pattFill prst="ltUpDiag">
                      <a:fgClr>
                        <a:schemeClr val="accent2"/>
                      </a:fgClr>
                      <a:bgClr>
                        <a:schemeClr val="accent2">
                          <a:lumMod val="20000"/>
                          <a:lumOff val="80000"/>
                        </a:schemeClr>
                      </a:bgClr>
                    </a:pattFill>
                    <a:ln w="19050">
                      <a:solidFill>
                        <a:schemeClr val="lt1"/>
                      </a:solidFill>
                    </a:ln>
                    <a:effectLst>
                      <a:innerShdw blurRad="114300">
                        <a:schemeClr val="accent2"/>
                      </a:innerShdw>
                    </a:effectLst>
                  </c:spPr>
                  <c:extLst>
                    <c:ext xmlns:c16="http://schemas.microsoft.com/office/drawing/2014/chart" uri="{C3380CC4-5D6E-409C-BE32-E72D297353CC}">
                      <c16:uniqueId val="{0000000A-8C3D-44A5-822B-9C7F98259855}"/>
                    </c:ext>
                  </c:extLst>
                </c:dPt>
                <c:dPt>
                  <c:idx val="2"/>
                  <c:bubble3D val="0"/>
                  <c:spPr>
                    <a:pattFill prst="ltUpDiag">
                      <a:fgClr>
                        <a:schemeClr val="accent3"/>
                      </a:fgClr>
                      <a:bgClr>
                        <a:schemeClr val="accent3">
                          <a:lumMod val="20000"/>
                          <a:lumOff val="80000"/>
                        </a:schemeClr>
                      </a:bgClr>
                    </a:pattFill>
                    <a:ln w="19050">
                      <a:solidFill>
                        <a:schemeClr val="lt1"/>
                      </a:solidFill>
                    </a:ln>
                    <a:effectLst>
                      <a:innerShdw blurRad="114300">
                        <a:schemeClr val="accent3"/>
                      </a:innerShdw>
                    </a:effectLst>
                  </c:spPr>
                  <c:extLst>
                    <c:ext xmlns:c16="http://schemas.microsoft.com/office/drawing/2014/chart" uri="{C3380CC4-5D6E-409C-BE32-E72D297353CC}">
                      <c16:uniqueId val="{0000000C-8C3D-44A5-822B-9C7F98259855}"/>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inEnd"/>
                  <c:showLegendKey val="0"/>
                  <c:showVal val="1"/>
                  <c:showCatName val="0"/>
                  <c:showSerName val="0"/>
                  <c:showPercent val="0"/>
                  <c:showBubbleSize val="0"/>
                  <c:showLeaderLines val="1"/>
                  <c:leaderLines>
                    <c:spPr>
                      <a:ln w="9525">
                        <a:solidFill>
                          <a:schemeClr val="tx1">
                            <a:lumMod val="35000"/>
                            <a:lumOff val="65000"/>
                          </a:schemeClr>
                        </a:solidFill>
                      </a:ln>
                      <a:effectLst/>
                    </c:spPr>
                  </c:leaderLines>
                  <c:extLst>
                    <c:ext uri="{CE6537A1-D6FC-4f65-9D91-7224C49458BB}"/>
                  </c:extLst>
                </c:dLbls>
                <c:cat>
                  <c:strRef>
                    <c:extLst>
                      <c:ext uri="{02D57815-91ED-43cb-92C2-25804820EDAC}">
                        <c15:formulaRef>
                          <c15:sqref>Graf!$R$3:$R$5</c15:sqref>
                        </c15:formulaRef>
                      </c:ext>
                    </c:extLst>
                    <c:strCache>
                      <c:ptCount val="3"/>
                      <c:pt idx="0">
                        <c:v>EPP con pago total de aportaciones</c:v>
                      </c:pt>
                      <c:pt idx="1">
                        <c:v>EPP con pago parcial</c:v>
                      </c:pt>
                      <c:pt idx="2">
                        <c:v>EPP con pago omitido*</c:v>
                      </c:pt>
                    </c:strCache>
                  </c:strRef>
                </c:cat>
                <c:val>
                  <c:numRef>
                    <c:extLst>
                      <c:ext uri="{02D57815-91ED-43cb-92C2-25804820EDAC}">
                        <c15:formulaRef>
                          <c15:sqref>Graf!$T$3:$T$5</c15:sqref>
                        </c15:formulaRef>
                      </c:ext>
                    </c:extLst>
                    <c:numCache>
                      <c:formatCode>Estándar</c:formatCode>
                      <c:ptCount val="3"/>
                      <c:pt idx="0">
                        <c:v>95</c:v>
                      </c:pt>
                      <c:pt idx="1">
                        <c:v>15</c:v>
                      </c:pt>
                      <c:pt idx="2">
                        <c:v>8</c:v>
                      </c:pt>
                    </c:numCache>
                  </c:numRef>
                </c:val>
                <c:extLst>
                  <c:ext xmlns:c16="http://schemas.microsoft.com/office/drawing/2014/chart" uri="{C3380CC4-5D6E-409C-BE32-E72D297353CC}">
                    <c16:uniqueId val="{0000000D-8C3D-44A5-822B-9C7F98259855}"/>
                  </c:ext>
                </c:extLst>
              </c15:ser>
            </c15:filteredPieSeries>
          </c:ext>
        </c:extLst>
      </c:pieChart>
      <c:spPr>
        <a:noFill/>
        <a:ln>
          <a:noFill/>
        </a:ln>
        <a:effectLst/>
      </c:spPr>
    </c:plotArea>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a:t>Histórico Cartera  </a:t>
            </a:r>
          </a:p>
          <a:p>
            <a:pPr>
              <a:defRPr/>
            </a:pPr>
            <a:r>
              <a:rPr lang="es-MX"/>
              <a:t>2016 - 2021</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stacked"/>
        <c:varyColors val="0"/>
        <c:ser>
          <c:idx val="0"/>
          <c:order val="0"/>
          <c:tx>
            <c:strRef>
              <c:f>'Histórico Adeudos 16-21'!$C$2:$D$2</c:f>
              <c:strCache>
                <c:ptCount val="1"/>
                <c:pt idx="0">
                  <c:v>Proceso Jurídico</c:v>
                </c:pt>
              </c:strCache>
            </c:strRef>
          </c:tx>
          <c:spPr>
            <a:solidFill>
              <a:schemeClr val="accent4">
                <a:lumMod val="50000"/>
              </a:schemeClr>
            </a:solidFill>
            <a:ln>
              <a:noFill/>
            </a:ln>
            <a:effectLst/>
          </c:spPr>
          <c:invertIfNegative val="0"/>
          <c:cat>
            <c:numRef>
              <c:f>'Histórico Adeudos 16-21'!$B$4:$B$9</c:f>
              <c:numCache>
                <c:formatCode>Estándar</c:formatCode>
                <c:ptCount val="6"/>
                <c:pt idx="0">
                  <c:v>2016</c:v>
                </c:pt>
                <c:pt idx="1">
                  <c:v>2017</c:v>
                </c:pt>
                <c:pt idx="2">
                  <c:v>2018</c:v>
                </c:pt>
                <c:pt idx="3">
                  <c:v>2019</c:v>
                </c:pt>
                <c:pt idx="4">
                  <c:v>2020</c:v>
                </c:pt>
                <c:pt idx="5">
                  <c:v>2021</c:v>
                </c:pt>
              </c:numCache>
            </c:numRef>
          </c:cat>
          <c:val>
            <c:numRef>
              <c:f>'Histórico Adeudos 16-21'!$C$4:$C$9</c:f>
              <c:numCache>
                <c:formatCode>_(* #,##0.00_);_(* \(#,##0.00\);_(* "-"??_);_(@_)</c:formatCode>
                <c:ptCount val="6"/>
                <c:pt idx="0">
                  <c:v>540229906.85000002</c:v>
                </c:pt>
                <c:pt idx="1">
                  <c:v>1186847078.5400002</c:v>
                </c:pt>
                <c:pt idx="2">
                  <c:v>470208275.40999997</c:v>
                </c:pt>
                <c:pt idx="3">
                  <c:v>555053414.44978249</c:v>
                </c:pt>
                <c:pt idx="4">
                  <c:v>953389659.13371778</c:v>
                </c:pt>
                <c:pt idx="5">
                  <c:v>452677279.61692989</c:v>
                </c:pt>
              </c:numCache>
            </c:numRef>
          </c:val>
          <c:extLst>
            <c:ext xmlns:c16="http://schemas.microsoft.com/office/drawing/2014/chart" uri="{C3380CC4-5D6E-409C-BE32-E72D297353CC}">
              <c16:uniqueId val="{00000000-3B16-4F93-A63C-BE10826CE7A0}"/>
            </c:ext>
          </c:extLst>
        </c:ser>
        <c:ser>
          <c:idx val="2"/>
          <c:order val="1"/>
          <c:tx>
            <c:strRef>
              <c:f>'Histórico Adeudos 16-21'!$E$2:$F$2</c:f>
              <c:strCache>
                <c:ptCount val="1"/>
                <c:pt idx="0">
                  <c:v>Requerido</c:v>
                </c:pt>
              </c:strCache>
            </c:strRef>
          </c:tx>
          <c:spPr>
            <a:solidFill>
              <a:schemeClr val="accent5"/>
            </a:solidFill>
            <a:ln>
              <a:noFill/>
            </a:ln>
            <a:effectLst/>
          </c:spPr>
          <c:invertIfNegative val="0"/>
          <c:cat>
            <c:numRef>
              <c:f>'Histórico Adeudos 16-21'!$B$4:$B$9</c:f>
              <c:numCache>
                <c:formatCode>Estándar</c:formatCode>
                <c:ptCount val="6"/>
                <c:pt idx="0">
                  <c:v>2016</c:v>
                </c:pt>
                <c:pt idx="1">
                  <c:v>2017</c:v>
                </c:pt>
                <c:pt idx="2">
                  <c:v>2018</c:v>
                </c:pt>
                <c:pt idx="3">
                  <c:v>2019</c:v>
                </c:pt>
                <c:pt idx="4">
                  <c:v>2020</c:v>
                </c:pt>
                <c:pt idx="5">
                  <c:v>2021</c:v>
                </c:pt>
              </c:numCache>
            </c:numRef>
          </c:cat>
          <c:val>
            <c:numRef>
              <c:f>'Histórico Adeudos 16-21'!$E$4:$E$9</c:f>
              <c:numCache>
                <c:formatCode>_(* #,##0.00_);_(* \(#,##0.00\);_(* "-"??_);_(@_)</c:formatCode>
                <c:ptCount val="6"/>
                <c:pt idx="0">
                  <c:v>221711460.29999998</c:v>
                </c:pt>
                <c:pt idx="1">
                  <c:v>49909813.450000025</c:v>
                </c:pt>
                <c:pt idx="2">
                  <c:v>151087273.31999996</c:v>
                </c:pt>
                <c:pt idx="3">
                  <c:v>79386874.830000013</c:v>
                </c:pt>
                <c:pt idx="4">
                  <c:v>65375663.230000012</c:v>
                </c:pt>
                <c:pt idx="5">
                  <c:v>7922252.2500000028</c:v>
                </c:pt>
              </c:numCache>
            </c:numRef>
          </c:val>
          <c:extLst>
            <c:ext xmlns:c16="http://schemas.microsoft.com/office/drawing/2014/chart" uri="{C3380CC4-5D6E-409C-BE32-E72D297353CC}">
              <c16:uniqueId val="{00000001-3B16-4F93-A63C-BE10826CE7A0}"/>
            </c:ext>
          </c:extLst>
        </c:ser>
        <c:ser>
          <c:idx val="1"/>
          <c:order val="3"/>
          <c:tx>
            <c:strRef>
              <c:f>'Histórico Adeudos 16-21'!$G$2:$H$2</c:f>
              <c:strCache>
                <c:ptCount val="1"/>
                <c:pt idx="0">
                  <c:v>Convenios</c:v>
                </c:pt>
              </c:strCache>
            </c:strRef>
          </c:tx>
          <c:spPr>
            <a:solidFill>
              <a:schemeClr val="accent3"/>
            </a:solidFill>
            <a:ln>
              <a:noFill/>
            </a:ln>
            <a:effectLst/>
          </c:spPr>
          <c:invertIfNegative val="0"/>
          <c:val>
            <c:numRef>
              <c:f>'Histórico Adeudos 16-21'!$G$4:$G$9</c:f>
              <c:numCache>
                <c:formatCode>_(* #,##0.00_);_(* \(#,##0.00\);_(* "-"??_);_(@_)</c:formatCode>
                <c:ptCount val="6"/>
                <c:pt idx="0">
                  <c:v>378000524.006392</c:v>
                </c:pt>
                <c:pt idx="1">
                  <c:v>354306786.70644522</c:v>
                </c:pt>
                <c:pt idx="2">
                  <c:v>1151827738.7966466</c:v>
                </c:pt>
                <c:pt idx="3">
                  <c:v>1063728320.9100852</c:v>
                </c:pt>
                <c:pt idx="4">
                  <c:v>716659597.5588665</c:v>
                </c:pt>
                <c:pt idx="5">
                  <c:v>931621526.60115111</c:v>
                </c:pt>
              </c:numCache>
            </c:numRef>
          </c:val>
          <c:extLst>
            <c:ext xmlns:c16="http://schemas.microsoft.com/office/drawing/2014/chart" uri="{C3380CC4-5D6E-409C-BE32-E72D297353CC}">
              <c16:uniqueId val="{00000002-3B16-4F93-A63C-BE10826CE7A0}"/>
            </c:ext>
          </c:extLst>
        </c:ser>
        <c:dLbls>
          <c:showLegendKey val="0"/>
          <c:showVal val="0"/>
          <c:showCatName val="0"/>
          <c:showSerName val="0"/>
          <c:showPercent val="0"/>
          <c:showBubbleSize val="0"/>
        </c:dLbls>
        <c:gapWidth val="150"/>
        <c:overlap val="100"/>
        <c:axId val="280166720"/>
        <c:axId val="280167112"/>
      </c:barChart>
      <c:lineChart>
        <c:grouping val="standard"/>
        <c:varyColors val="0"/>
        <c:ser>
          <c:idx val="4"/>
          <c:order val="2"/>
          <c:tx>
            <c:strRef>
              <c:f>'Histórico Adeudos 16-21'!$J$3</c:f>
              <c:strCache>
                <c:ptCount val="1"/>
                <c:pt idx="0">
                  <c:v># EPP *2</c:v>
                </c:pt>
              </c:strCache>
            </c:strRef>
          </c:tx>
          <c:spPr>
            <a:ln w="28575" cap="rnd">
              <a:solidFill>
                <a:schemeClr val="accent3">
                  <a:lumMod val="50000"/>
                </a:schemeClr>
              </a:solidFill>
              <a:round/>
            </a:ln>
            <a:effectLst/>
          </c:spPr>
          <c:marker>
            <c:symbol val="none"/>
          </c:marker>
          <c:dLbls>
            <c:dLbl>
              <c:idx val="0"/>
              <c:layout>
                <c:manualLayout>
                  <c:x val="-3.3145005484229072E-2"/>
                  <c:y val="1.11731843575418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3B16-4F93-A63C-BE10826CE7A0}"/>
                </c:ext>
              </c:extLst>
            </c:dLbl>
            <c:dLbl>
              <c:idx val="1"/>
              <c:layout>
                <c:manualLayout>
                  <c:x val="-1.8079093900488643E-2"/>
                  <c:y val="-3.351955307262569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3B16-4F93-A63C-BE10826CE7A0}"/>
                </c:ext>
              </c:extLst>
            </c:dLbl>
            <c:dLbl>
              <c:idx val="2"/>
              <c:layout>
                <c:manualLayout>
                  <c:x val="-1.9585685058862635E-2"/>
                  <c:y val="3.724394785847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3B16-4F93-A63C-BE10826CE7A0}"/>
                </c:ext>
              </c:extLst>
            </c:dLbl>
            <c:dLbl>
              <c:idx val="3"/>
              <c:layout>
                <c:manualLayout>
                  <c:x val="-2.4105458533984783E-2"/>
                  <c:y val="3.351955307262569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3B16-4F93-A63C-BE10826CE7A0}"/>
                </c:ext>
              </c:extLst>
            </c:dLbl>
            <c:dLbl>
              <c:idx val="4"/>
              <c:layout>
                <c:manualLayout>
                  <c:x val="-1.5068916562697075E-2"/>
                  <c:y val="-5.586592178770949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3B16-4F93-A63C-BE10826CE7A0}"/>
                </c:ext>
              </c:extLst>
            </c:dLbl>
            <c:dLbl>
              <c:idx val="5"/>
              <c:layout>
                <c:manualLayout>
                  <c:x val="-4.7805443372111039E-3"/>
                  <c:y val="-2.023910899545054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3B16-4F93-A63C-BE10826CE7A0}"/>
                </c:ext>
              </c:extLst>
            </c:dLbl>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'Histórico Adeudos 16-21'!$J$4:$J$9</c:f>
              <c:numCache>
                <c:formatCode>Estándar</c:formatCode>
                <c:ptCount val="6"/>
                <c:pt idx="0">
                  <c:v>38</c:v>
                </c:pt>
                <c:pt idx="1">
                  <c:v>46</c:v>
                </c:pt>
                <c:pt idx="2">
                  <c:v>38</c:v>
                </c:pt>
                <c:pt idx="3">
                  <c:v>32</c:v>
                </c:pt>
                <c:pt idx="4">
                  <c:v>30</c:v>
                </c:pt>
                <c:pt idx="5">
                  <c:v>27</c:v>
                </c:pt>
              </c:numCache>
            </c:numRef>
          </c:val>
          <c:smooth val="0"/>
          <c:extLst>
            <c:ext xmlns:c16="http://schemas.microsoft.com/office/drawing/2014/chart" uri="{C3380CC4-5D6E-409C-BE32-E72D297353CC}">
              <c16:uniqueId val="{00000009-3B16-4F93-A63C-BE10826CE7A0}"/>
            </c:ext>
          </c:extLst>
        </c:ser>
        <c:dLbls>
          <c:showLegendKey val="0"/>
          <c:showVal val="0"/>
          <c:showCatName val="0"/>
          <c:showSerName val="0"/>
          <c:showPercent val="0"/>
          <c:showBubbleSize val="0"/>
        </c:dLbls>
        <c:marker val="1"/>
        <c:smooth val="0"/>
        <c:axId val="280167896"/>
        <c:axId val="280167504"/>
      </c:lineChart>
      <c:catAx>
        <c:axId val="280166720"/>
        <c:scaling>
          <c:orientation val="minMax"/>
        </c:scaling>
        <c:delete val="0"/>
        <c:axPos val="b"/>
        <c:numFmt formatCode="Estándar"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280167112"/>
        <c:crosses val="autoZero"/>
        <c:auto val="1"/>
        <c:lblAlgn val="ctr"/>
        <c:lblOffset val="100"/>
        <c:noMultiLvlLbl val="0"/>
      </c:catAx>
      <c:valAx>
        <c:axId val="280167112"/>
        <c:scaling>
          <c:orientation val="minMax"/>
        </c:scaling>
        <c:delete val="0"/>
        <c:axPos val="l"/>
        <c:majorGridlines>
          <c:spPr>
            <a:ln w="9525" cap="flat" cmpd="sng" algn="ctr">
              <a:solidFill>
                <a:schemeClr val="tx1">
                  <a:lumMod val="15000"/>
                  <a:lumOff val="85000"/>
                </a:schemeClr>
              </a:solidFill>
              <a:round/>
            </a:ln>
            <a:effectLst/>
          </c:spPr>
        </c:majorGridlines>
        <c:numFmt formatCode="_(* #,##0.00_);_(* \(#,##0.00\);_(* &quot;-&quot;??_);_(@_)"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280166720"/>
        <c:crosses val="autoZero"/>
        <c:crossBetween val="between"/>
      </c:valAx>
      <c:valAx>
        <c:axId val="280167504"/>
        <c:scaling>
          <c:orientation val="minMax"/>
        </c:scaling>
        <c:delete val="0"/>
        <c:axPos val="r"/>
        <c:numFmt formatCode="Estándar"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280167896"/>
        <c:crosses val="max"/>
        <c:crossBetween val="between"/>
      </c:valAx>
      <c:catAx>
        <c:axId val="280167896"/>
        <c:scaling>
          <c:orientation val="minMax"/>
        </c:scaling>
        <c:delete val="1"/>
        <c:axPos val="b"/>
        <c:majorTickMark val="none"/>
        <c:minorTickMark val="none"/>
        <c:tickLblPos val="nextTo"/>
        <c:crossAx val="280167504"/>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a:t>Avance Presupuestal por Capítulo</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doughnutChart>
        <c:varyColors val="1"/>
        <c:ser>
          <c:idx val="0"/>
          <c:order val="0"/>
          <c:spPr>
            <a:solidFill>
              <a:schemeClr val="bg1">
                <a:lumMod val="50000"/>
              </a:schemeClr>
            </a:solidFill>
          </c:spPr>
          <c:dPt>
            <c:idx val="0"/>
            <c:bubble3D val="0"/>
            <c:spPr>
              <a:solidFill>
                <a:schemeClr val="accent4"/>
              </a:solidFill>
              <a:ln w="19050">
                <a:solidFill>
                  <a:schemeClr val="lt1"/>
                </a:solidFill>
              </a:ln>
              <a:effectLst/>
            </c:spPr>
            <c:extLst>
              <c:ext xmlns:c16="http://schemas.microsoft.com/office/drawing/2014/chart" uri="{C3380CC4-5D6E-409C-BE32-E72D297353CC}">
                <c16:uniqueId val="{00000001-3A06-4546-9EED-436CEF47B2F3}"/>
              </c:ext>
            </c:extLst>
          </c:dPt>
          <c:dPt>
            <c:idx val="1"/>
            <c:bubble3D val="0"/>
            <c:spPr>
              <a:solidFill>
                <a:schemeClr val="bg1">
                  <a:lumMod val="50000"/>
                </a:schemeClr>
              </a:solidFill>
              <a:ln w="19050">
                <a:solidFill>
                  <a:schemeClr val="lt1"/>
                </a:solidFill>
              </a:ln>
              <a:effectLst/>
            </c:spPr>
            <c:extLst>
              <c:ext xmlns:c16="http://schemas.microsoft.com/office/drawing/2014/chart" uri="{C3380CC4-5D6E-409C-BE32-E72D297353CC}">
                <c16:uniqueId val="{00000003-3A06-4546-9EED-436CEF47B2F3}"/>
              </c:ext>
            </c:extLst>
          </c:dPt>
          <c:dLbls>
            <c:dLbl>
              <c:idx val="0"/>
              <c:layout>
                <c:manualLayout>
                  <c:x val="0.16666666666666677"/>
                  <c:y val="4.1666666666666664E-2"/>
                </c:manualLayout>
              </c:layou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1-3A06-4546-9EED-436CEF47B2F3}"/>
                </c:ext>
              </c:extLst>
            </c:dLbl>
            <c:dLbl>
              <c:idx val="1"/>
              <c:layout>
                <c:manualLayout>
                  <c:x val="-0.12777777777777777"/>
                  <c:y val="-2.7777777777777776E-2"/>
                </c:manualLayout>
              </c:layou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3-3A06-4546-9EED-436CEF47B2F3}"/>
                </c:ext>
              </c:extLst>
            </c:dLbl>
            <c:spPr>
              <a:solidFill>
                <a:sysClr val="window" lastClr="FFFFFF"/>
              </a:solidFill>
              <a:ln>
                <a:solidFill>
                  <a:sysClr val="windowText" lastClr="000000">
                    <a:lumMod val="25000"/>
                    <a:lumOff val="75000"/>
                  </a:sysClr>
                </a:solidFill>
              </a:ln>
              <a:effectLst/>
            </c:spPr>
            <c:txPr>
              <a:bodyPr rot="0" spcFirstLastPara="1" vertOverflow="clip" horzOverflow="clip"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endParaRPr lang="es-MX"/>
              </a:p>
            </c:txPr>
            <c:showLegendKey val="0"/>
            <c:showVal val="0"/>
            <c:showCatName val="1"/>
            <c:showSerName val="0"/>
            <c:showPercent val="1"/>
            <c:showBubbleSize val="0"/>
            <c:showLeaderLines val="0"/>
            <c:extLst>
              <c:ext xmlns:c15="http://schemas.microsoft.com/office/drawing/2012/chart" uri="{CE6537A1-D6FC-4f65-9D91-7224C49458BB}">
                <c15:spPr xmlns:c15="http://schemas.microsoft.com/office/drawing/2012/chart">
                  <a:prstGeom prst="wedgeRectCallout">
                    <a:avLst/>
                  </a:prstGeom>
                  <a:noFill/>
                  <a:ln>
                    <a:noFill/>
                  </a:ln>
                </c15:spPr>
              </c:ext>
            </c:extLst>
          </c:dLbls>
          <c:cat>
            <c:strRef>
              <c:f>(Capítulos!$F$8,Capítulos!$I$8)</c:f>
              <c:strCache>
                <c:ptCount val="2"/>
                <c:pt idx="0">
                  <c:v>Devengado</c:v>
                </c:pt>
                <c:pt idx="1">
                  <c:v>Subejercicio</c:v>
                </c:pt>
              </c:strCache>
            </c:strRef>
          </c:cat>
          <c:val>
            <c:numRef>
              <c:f>(Capítulos!$F$15,Capítulos!$I$15)</c:f>
              <c:numCache>
                <c:formatCode>_-* #,##0_-;\-* #,##0_-;_-* "-"??_-;_-@_-</c:formatCode>
                <c:ptCount val="2"/>
                <c:pt idx="0">
                  <c:v>10075224922.537003</c:v>
                </c:pt>
                <c:pt idx="1">
                  <c:v>540492459.74299979</c:v>
                </c:pt>
              </c:numCache>
            </c:numRef>
          </c:val>
          <c:extLst>
            <c:ext xmlns:c16="http://schemas.microsoft.com/office/drawing/2014/chart" uri="{C3380CC4-5D6E-409C-BE32-E72D297353CC}">
              <c16:uniqueId val="{00000004-3A06-4546-9EED-436CEF47B2F3}"/>
            </c:ext>
          </c:extLst>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2">
  <cs:axisTitle>
    <cs:lnRef idx="0"/>
    <cs:fillRef idx="0"/>
    <cs:effectRef idx="0"/>
    <cs:fontRef idx="minor">
      <a:schemeClr val="tx1">
        <a:lumMod val="65000"/>
        <a:lumOff val="35000"/>
      </a:schemeClr>
    </cs:fontRef>
    <cs:defRPr sz="900"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ltUpDiag">
        <a:fgClr>
          <a:schemeClr val="phClr"/>
        </a:fgClr>
        <a:bgClr>
          <a:schemeClr val="phClr">
            <a:lumMod val="20000"/>
            <a:lumOff val="80000"/>
          </a:schemeClr>
        </a:bgClr>
      </a:pattFill>
      <a:ln w="19050">
        <a:solidFill>
          <a:schemeClr val="lt1"/>
        </a:solidFill>
      </a:ln>
      <a:effectLst>
        <a:innerShdw blurRad="114300">
          <a:schemeClr val="phClr"/>
        </a:innerShdw>
      </a:effectLst>
    </cs:spPr>
  </cs:dataPoint>
  <cs:dataPoint3D>
    <cs:lnRef idx="0"/>
    <cs:fillRef idx="0">
      <cs:styleClr val="auto"/>
    </cs:fillRef>
    <cs:effectRef idx="0"/>
    <cs:fontRef idx="minor">
      <a:schemeClr val="dk1"/>
    </cs:fontRef>
    <cs:spPr>
      <a:pattFill prst="ltUpDiag">
        <a:fgClr>
          <a:schemeClr val="phClr"/>
        </a:fgClr>
        <a:bgClr>
          <a:schemeClr val="phClr">
            <a:lumMod val="20000"/>
            <a:lumOff val="80000"/>
          </a:schemeClr>
        </a:bgClr>
      </a:pattFill>
      <a:ln w="19050">
        <a:solidFill>
          <a:schemeClr val="lt1"/>
        </a:solidFill>
      </a:ln>
      <a:effectLst>
        <a:innerShdw blurRad="114300">
          <a:schemeClr val="phClr"/>
        </a:innerShdw>
      </a:effectLst>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18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32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6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2.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64.emf"/><Relationship Id="rId1" Type="http://schemas.openxmlformats.org/officeDocument/2006/relationships/image" Target="../media/image6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66.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7.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7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a:extLst>
              <a:ext uri="{FF2B5EF4-FFF2-40B4-BE49-F238E27FC236}">
                <a16:creationId xmlns:a16="http://schemas.microsoft.com/office/drawing/2014/main" id="{6C7E170F-3ABF-4CE7-8064-0D8E2A886131}"/>
              </a:ext>
            </a:extLst>
          </p:cNvPr>
          <p:cNvSpPr>
            <a:spLocks noGrp="1"/>
          </p:cNvSpPr>
          <p:nvPr>
            <p:ph type="hdr" sz="quarter"/>
          </p:nvPr>
        </p:nvSpPr>
        <p:spPr>
          <a:xfrm>
            <a:off x="0" y="1"/>
            <a:ext cx="3043343" cy="467072"/>
          </a:xfrm>
          <a:prstGeom prst="rect">
            <a:avLst/>
          </a:prstGeom>
        </p:spPr>
        <p:txBody>
          <a:bodyPr vert="horz" lIns="93315" tIns="46657" rIns="93315" bIns="46657" rtlCol="0"/>
          <a:lstStyle>
            <a:lvl1pPr algn="l">
              <a:defRPr sz="1200"/>
            </a:lvl1pPr>
          </a:lstStyle>
          <a:p>
            <a:endParaRPr lang="es-MX" dirty="0"/>
          </a:p>
        </p:txBody>
      </p:sp>
      <p:sp>
        <p:nvSpPr>
          <p:cNvPr id="3" name="Marcador de fecha 2">
            <a:extLst>
              <a:ext uri="{FF2B5EF4-FFF2-40B4-BE49-F238E27FC236}">
                <a16:creationId xmlns:a16="http://schemas.microsoft.com/office/drawing/2014/main" id="{076890AD-379D-418F-8C09-FCA75261DA89}"/>
              </a:ext>
            </a:extLst>
          </p:cNvPr>
          <p:cNvSpPr>
            <a:spLocks noGrp="1"/>
          </p:cNvSpPr>
          <p:nvPr>
            <p:ph type="dt" sz="quarter" idx="1"/>
          </p:nvPr>
        </p:nvSpPr>
        <p:spPr>
          <a:xfrm>
            <a:off x="3978133" y="1"/>
            <a:ext cx="3043343" cy="467072"/>
          </a:xfrm>
          <a:prstGeom prst="rect">
            <a:avLst/>
          </a:prstGeom>
        </p:spPr>
        <p:txBody>
          <a:bodyPr vert="horz" lIns="93315" tIns="46657" rIns="93315" bIns="46657" rtlCol="0"/>
          <a:lstStyle>
            <a:lvl1pPr algn="r">
              <a:defRPr sz="1200"/>
            </a:lvl1pPr>
          </a:lstStyle>
          <a:p>
            <a:fld id="{AE0D9159-C117-4A89-A01A-21C175ED86CA}" type="datetimeFigureOut">
              <a:rPr lang="es-MX" smtClean="0"/>
              <a:t>27/01/2022</a:t>
            </a:fld>
            <a:endParaRPr lang="es-MX" dirty="0"/>
          </a:p>
        </p:txBody>
      </p:sp>
      <p:sp>
        <p:nvSpPr>
          <p:cNvPr id="4" name="Marcador de pie de página 3">
            <a:extLst>
              <a:ext uri="{FF2B5EF4-FFF2-40B4-BE49-F238E27FC236}">
                <a16:creationId xmlns:a16="http://schemas.microsoft.com/office/drawing/2014/main" id="{564C8B37-90A4-429F-B8CA-C175CDF78E70}"/>
              </a:ext>
            </a:extLst>
          </p:cNvPr>
          <p:cNvSpPr>
            <a:spLocks noGrp="1"/>
          </p:cNvSpPr>
          <p:nvPr>
            <p:ph type="ftr" sz="quarter" idx="2"/>
          </p:nvPr>
        </p:nvSpPr>
        <p:spPr>
          <a:xfrm>
            <a:off x="0" y="8842031"/>
            <a:ext cx="3043343" cy="467071"/>
          </a:xfrm>
          <a:prstGeom prst="rect">
            <a:avLst/>
          </a:prstGeom>
        </p:spPr>
        <p:txBody>
          <a:bodyPr vert="horz" lIns="93315" tIns="46657" rIns="93315" bIns="46657" rtlCol="0" anchor="b"/>
          <a:lstStyle>
            <a:lvl1pPr algn="l">
              <a:defRPr sz="1200"/>
            </a:lvl1pPr>
          </a:lstStyle>
          <a:p>
            <a:endParaRPr lang="es-MX" dirty="0"/>
          </a:p>
        </p:txBody>
      </p:sp>
      <p:sp>
        <p:nvSpPr>
          <p:cNvPr id="5" name="Marcador de número de diapositiva 4">
            <a:extLst>
              <a:ext uri="{FF2B5EF4-FFF2-40B4-BE49-F238E27FC236}">
                <a16:creationId xmlns:a16="http://schemas.microsoft.com/office/drawing/2014/main" id="{69976248-8466-4CF1-8CE5-CDB82DD5BECB}"/>
              </a:ext>
            </a:extLst>
          </p:cNvPr>
          <p:cNvSpPr>
            <a:spLocks noGrp="1"/>
          </p:cNvSpPr>
          <p:nvPr>
            <p:ph type="sldNum" sz="quarter" idx="3"/>
          </p:nvPr>
        </p:nvSpPr>
        <p:spPr>
          <a:xfrm>
            <a:off x="3978133" y="8842031"/>
            <a:ext cx="3043343" cy="467071"/>
          </a:xfrm>
          <a:prstGeom prst="rect">
            <a:avLst/>
          </a:prstGeom>
        </p:spPr>
        <p:txBody>
          <a:bodyPr vert="horz" lIns="93315" tIns="46657" rIns="93315" bIns="46657" rtlCol="0" anchor="b"/>
          <a:lstStyle>
            <a:lvl1pPr algn="r">
              <a:defRPr sz="1200"/>
            </a:lvl1pPr>
          </a:lstStyle>
          <a:p>
            <a:fld id="{3F5FF373-52F9-49D8-8D65-602C4259F844}" type="slidenum">
              <a:rPr lang="es-MX" smtClean="0"/>
              <a:t>‹Nº›</a:t>
            </a:fld>
            <a:endParaRPr lang="es-MX" dirty="0"/>
          </a:p>
        </p:txBody>
      </p:sp>
    </p:spTree>
    <p:extLst>
      <p:ext uri="{BB962C8B-B14F-4D97-AF65-F5344CB8AC3E}">
        <p14:creationId xmlns:p14="http://schemas.microsoft.com/office/powerpoint/2010/main" val="10863800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1"/>
            <a:ext cx="3043343" cy="467072"/>
          </a:xfrm>
          <a:prstGeom prst="rect">
            <a:avLst/>
          </a:prstGeom>
        </p:spPr>
        <p:txBody>
          <a:bodyPr vert="horz" lIns="93315" tIns="46657" rIns="93315" bIns="46657" rtlCol="0"/>
          <a:lstStyle>
            <a:lvl1pPr algn="l">
              <a:defRPr sz="1200"/>
            </a:lvl1pPr>
          </a:lstStyle>
          <a:p>
            <a:endParaRPr lang="es-MX" dirty="0"/>
          </a:p>
        </p:txBody>
      </p:sp>
      <p:sp>
        <p:nvSpPr>
          <p:cNvPr id="3" name="Marcador de fecha 2"/>
          <p:cNvSpPr>
            <a:spLocks noGrp="1"/>
          </p:cNvSpPr>
          <p:nvPr>
            <p:ph type="dt" idx="1"/>
          </p:nvPr>
        </p:nvSpPr>
        <p:spPr>
          <a:xfrm>
            <a:off x="3978133" y="1"/>
            <a:ext cx="3043343" cy="467072"/>
          </a:xfrm>
          <a:prstGeom prst="rect">
            <a:avLst/>
          </a:prstGeom>
        </p:spPr>
        <p:txBody>
          <a:bodyPr vert="horz" lIns="93315" tIns="46657" rIns="93315" bIns="46657" rtlCol="0"/>
          <a:lstStyle>
            <a:lvl1pPr algn="r">
              <a:defRPr sz="1200"/>
            </a:lvl1pPr>
          </a:lstStyle>
          <a:p>
            <a:fld id="{E5D6F34C-2B1F-4DF3-845F-04C29BD8D4FC}" type="datetimeFigureOut">
              <a:rPr lang="es-MX" smtClean="0"/>
              <a:t>27/01/2022</a:t>
            </a:fld>
            <a:endParaRPr lang="es-MX" dirty="0"/>
          </a:p>
        </p:txBody>
      </p:sp>
      <p:sp>
        <p:nvSpPr>
          <p:cNvPr id="4" name="Marcador de imagen de diapositiva 3"/>
          <p:cNvSpPr>
            <a:spLocks noGrp="1" noRot="1" noChangeAspect="1"/>
          </p:cNvSpPr>
          <p:nvPr>
            <p:ph type="sldImg" idx="2"/>
          </p:nvPr>
        </p:nvSpPr>
        <p:spPr>
          <a:xfrm>
            <a:off x="1417638" y="1163638"/>
            <a:ext cx="4187825" cy="3141662"/>
          </a:xfrm>
          <a:prstGeom prst="rect">
            <a:avLst/>
          </a:prstGeom>
          <a:noFill/>
          <a:ln w="12700">
            <a:solidFill>
              <a:prstClr val="black"/>
            </a:solidFill>
          </a:ln>
        </p:spPr>
        <p:txBody>
          <a:bodyPr vert="horz" lIns="93315" tIns="46657" rIns="93315" bIns="46657" rtlCol="0" anchor="ctr"/>
          <a:lstStyle/>
          <a:p>
            <a:endParaRPr lang="es-MX" dirty="0"/>
          </a:p>
        </p:txBody>
      </p:sp>
      <p:sp>
        <p:nvSpPr>
          <p:cNvPr id="5" name="Marcador de notas 4"/>
          <p:cNvSpPr>
            <a:spLocks noGrp="1"/>
          </p:cNvSpPr>
          <p:nvPr>
            <p:ph type="body" sz="quarter" idx="3"/>
          </p:nvPr>
        </p:nvSpPr>
        <p:spPr>
          <a:xfrm>
            <a:off x="702310" y="4480004"/>
            <a:ext cx="5618480" cy="3665458"/>
          </a:xfrm>
          <a:prstGeom prst="rect">
            <a:avLst/>
          </a:prstGeom>
        </p:spPr>
        <p:txBody>
          <a:bodyPr vert="horz" lIns="93315" tIns="46657" rIns="93315" bIns="46657"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6" name="Marcador de pie de página 5"/>
          <p:cNvSpPr>
            <a:spLocks noGrp="1"/>
          </p:cNvSpPr>
          <p:nvPr>
            <p:ph type="ftr" sz="quarter" idx="4"/>
          </p:nvPr>
        </p:nvSpPr>
        <p:spPr>
          <a:xfrm>
            <a:off x="0" y="8842031"/>
            <a:ext cx="3043343" cy="467071"/>
          </a:xfrm>
          <a:prstGeom prst="rect">
            <a:avLst/>
          </a:prstGeom>
        </p:spPr>
        <p:txBody>
          <a:bodyPr vert="horz" lIns="93315" tIns="46657" rIns="93315" bIns="46657" rtlCol="0" anchor="b"/>
          <a:lstStyle>
            <a:lvl1pPr algn="l">
              <a:defRPr sz="1200"/>
            </a:lvl1pPr>
          </a:lstStyle>
          <a:p>
            <a:endParaRPr lang="es-MX" dirty="0"/>
          </a:p>
        </p:txBody>
      </p:sp>
      <p:sp>
        <p:nvSpPr>
          <p:cNvPr id="7" name="Marcador de número de diapositiva 6"/>
          <p:cNvSpPr>
            <a:spLocks noGrp="1"/>
          </p:cNvSpPr>
          <p:nvPr>
            <p:ph type="sldNum" sz="quarter" idx="5"/>
          </p:nvPr>
        </p:nvSpPr>
        <p:spPr>
          <a:xfrm>
            <a:off x="3978133" y="8842031"/>
            <a:ext cx="3043343" cy="467071"/>
          </a:xfrm>
          <a:prstGeom prst="rect">
            <a:avLst/>
          </a:prstGeom>
        </p:spPr>
        <p:txBody>
          <a:bodyPr vert="horz" lIns="93315" tIns="46657" rIns="93315" bIns="46657" rtlCol="0" anchor="b"/>
          <a:lstStyle>
            <a:lvl1pPr algn="r">
              <a:defRPr sz="1200"/>
            </a:lvl1pPr>
          </a:lstStyle>
          <a:p>
            <a:fld id="{A21F3BAE-0545-4907-B455-32E1A60745E4}" type="slidenum">
              <a:rPr lang="es-MX" smtClean="0"/>
              <a:t>‹Nº›</a:t>
            </a:fld>
            <a:endParaRPr lang="es-MX" dirty="0"/>
          </a:p>
        </p:txBody>
      </p:sp>
    </p:spTree>
    <p:extLst>
      <p:ext uri="{BB962C8B-B14F-4D97-AF65-F5344CB8AC3E}">
        <p14:creationId xmlns:p14="http://schemas.microsoft.com/office/powerpoint/2010/main" val="25114669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457200" y="2693987"/>
            <a:ext cx="6263640" cy="1470025"/>
          </a:xfrm>
        </p:spPr>
        <p:txBody>
          <a:bodyPr/>
          <a:lstStyle>
            <a:lvl1pPr>
              <a:defRPr sz="3600" b="1">
                <a:solidFill>
                  <a:schemeClr val="tx1">
                    <a:lumMod val="65000"/>
                    <a:lumOff val="35000"/>
                  </a:schemeClr>
                </a:solidFill>
              </a:defRPr>
            </a:lvl1pPr>
          </a:lstStyle>
          <a:p>
            <a:r>
              <a:rPr lang="es-ES" dirty="0"/>
              <a:t>Haga clic para modificar el estilo de título del patrón</a:t>
            </a:r>
            <a:endParaRPr lang="en-US" dirty="0"/>
          </a:p>
        </p:txBody>
      </p:sp>
      <p:sp>
        <p:nvSpPr>
          <p:cNvPr id="5" name="Footer Placeholder 4"/>
          <p:cNvSpPr>
            <a:spLocks noGrp="1"/>
          </p:cNvSpPr>
          <p:nvPr>
            <p:ph type="ftr" sz="quarter" idx="11"/>
          </p:nvPr>
        </p:nvSpPr>
        <p:spPr>
          <a:xfrm>
            <a:off x="2857500" y="6492875"/>
            <a:ext cx="3429000" cy="365125"/>
          </a:xfrm>
          <a:prstGeom prst="rect">
            <a:avLst/>
          </a:prstGeom>
        </p:spPr>
        <p:txBody>
          <a:bodyPr anchor="ctr" anchorCtr="0"/>
          <a:lstStyle>
            <a:lvl1pPr algn="ctr">
              <a:defRPr sz="700">
                <a:solidFill>
                  <a:schemeClr val="tx1">
                    <a:lumMod val="50000"/>
                    <a:lumOff val="50000"/>
                  </a:schemeClr>
                </a:solidFill>
              </a:defRPr>
            </a:lvl1pPr>
          </a:lstStyle>
          <a:p>
            <a:r>
              <a:rPr lang="es-MX"/>
              <a:t>Sesión Ordinaria 01/2022 del 27 de enero 2022</a:t>
            </a:r>
            <a:endParaRPr lang="en-US" dirty="0"/>
          </a:p>
        </p:txBody>
      </p:sp>
      <p:sp>
        <p:nvSpPr>
          <p:cNvPr id="6" name="Slide Number Placeholder 5"/>
          <p:cNvSpPr>
            <a:spLocks noGrp="1"/>
          </p:cNvSpPr>
          <p:nvPr>
            <p:ph type="sldNum" sz="quarter" idx="12"/>
          </p:nvPr>
        </p:nvSpPr>
        <p:spPr>
          <a:xfrm>
            <a:off x="0" y="6480151"/>
            <a:ext cx="457200" cy="377849"/>
          </a:xfrm>
          <a:prstGeom prst="rect">
            <a:avLst/>
          </a:prstGeom>
        </p:spPr>
        <p:txBody>
          <a:bodyPr anchor="ctr" anchorCtr="0"/>
          <a:lstStyle>
            <a:lvl1pPr algn="ctr">
              <a:defRPr sz="1000">
                <a:solidFill>
                  <a:schemeClr val="tx1">
                    <a:lumMod val="50000"/>
                    <a:lumOff val="50000"/>
                  </a:schemeClr>
                </a:solidFill>
              </a:defRPr>
            </a:lvl1pPr>
          </a:lstStyle>
          <a:p>
            <a:fld id="{08DCC1CA-BC64-9342-9FC6-0A703FD15379}" type="slidenum">
              <a:rPr lang="en-US" smtClean="0"/>
              <a:pPr/>
              <a:t>‹Nº›</a:t>
            </a:fld>
            <a:endParaRPr lang="en-US" dirty="0"/>
          </a:p>
        </p:txBody>
      </p:sp>
    </p:spTree>
    <p:extLst>
      <p:ext uri="{BB962C8B-B14F-4D97-AF65-F5344CB8AC3E}">
        <p14:creationId xmlns:p14="http://schemas.microsoft.com/office/powerpoint/2010/main" val="18412675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Contenido">
    <p:spTree>
      <p:nvGrpSpPr>
        <p:cNvPr id="1" name=""/>
        <p:cNvGrpSpPr/>
        <p:nvPr/>
      </p:nvGrpSpPr>
      <p:grpSpPr>
        <a:xfrm>
          <a:off x="0" y="0"/>
          <a:ext cx="0" cy="0"/>
          <a:chOff x="0" y="0"/>
          <a:chExt cx="0" cy="0"/>
        </a:xfrm>
      </p:grpSpPr>
      <p:sp>
        <p:nvSpPr>
          <p:cNvPr id="6" name="Marcador de texto 7"/>
          <p:cNvSpPr>
            <a:spLocks noGrp="1"/>
          </p:cNvSpPr>
          <p:nvPr>
            <p:ph type="body" sz="quarter" idx="14" hasCustomPrompt="1"/>
          </p:nvPr>
        </p:nvSpPr>
        <p:spPr>
          <a:xfrm>
            <a:off x="580768" y="787400"/>
            <a:ext cx="7154562" cy="419100"/>
          </a:xfrm>
          <a:prstGeom prst="rect">
            <a:avLst/>
          </a:prstGeom>
        </p:spPr>
        <p:txBody>
          <a:bodyPr/>
          <a:lstStyle>
            <a:lvl1pPr marL="0" indent="0">
              <a:buNone/>
              <a:defRPr sz="2400" b="1">
                <a:solidFill>
                  <a:schemeClr val="tx1">
                    <a:lumMod val="95000"/>
                    <a:lumOff val="5000"/>
                  </a:schemeClr>
                </a:solidFill>
                <a:latin typeface="+mj-lt"/>
              </a:defRPr>
            </a:lvl1pPr>
            <a:lvl2pPr>
              <a:defRPr sz="1600" b="1">
                <a:solidFill>
                  <a:srgbClr val="6E56A0"/>
                </a:solidFill>
                <a:latin typeface="Century Gothic" panose="020B0502020202020204" pitchFamily="34" charset="0"/>
              </a:defRPr>
            </a:lvl2pPr>
            <a:lvl3pPr>
              <a:defRPr sz="1600" b="1">
                <a:solidFill>
                  <a:srgbClr val="6E56A0"/>
                </a:solidFill>
                <a:latin typeface="Century Gothic" panose="020B0502020202020204" pitchFamily="34" charset="0"/>
              </a:defRPr>
            </a:lvl3pPr>
            <a:lvl4pPr>
              <a:defRPr sz="1600" b="1">
                <a:solidFill>
                  <a:srgbClr val="6E56A0"/>
                </a:solidFill>
                <a:latin typeface="Century Gothic" panose="020B0502020202020204" pitchFamily="34" charset="0"/>
              </a:defRPr>
            </a:lvl4pPr>
            <a:lvl5pPr>
              <a:defRPr sz="1600" b="1">
                <a:solidFill>
                  <a:srgbClr val="6E56A0"/>
                </a:solidFill>
                <a:latin typeface="Century Gothic" panose="020B0502020202020204" pitchFamily="34" charset="0"/>
              </a:defRPr>
            </a:lvl5pPr>
          </a:lstStyle>
          <a:p>
            <a:pPr lvl="0"/>
            <a:r>
              <a:rPr lang="es-ES" dirty="0"/>
              <a:t>Haga clic para modificar el estilo de texto del patrón</a:t>
            </a:r>
            <a:endParaRPr lang="es-MX" dirty="0"/>
          </a:p>
        </p:txBody>
      </p:sp>
      <p:sp>
        <p:nvSpPr>
          <p:cNvPr id="7" name="Marcador de texto 9"/>
          <p:cNvSpPr>
            <a:spLocks noGrp="1"/>
          </p:cNvSpPr>
          <p:nvPr>
            <p:ph type="body" sz="quarter" idx="15"/>
          </p:nvPr>
        </p:nvSpPr>
        <p:spPr>
          <a:xfrm>
            <a:off x="580768" y="1470454"/>
            <a:ext cx="8106032" cy="4713759"/>
          </a:xfrm>
          <a:prstGeom prst="rect">
            <a:avLst/>
          </a:prstGeom>
        </p:spPr>
        <p:txBody>
          <a:bodyPr/>
          <a:lstStyle>
            <a:lvl1pPr marL="0" indent="0" algn="just">
              <a:buNone/>
              <a:defRPr sz="1800">
                <a:solidFill>
                  <a:schemeClr val="tx1">
                    <a:lumMod val="95000"/>
                    <a:lumOff val="5000"/>
                  </a:schemeClr>
                </a:solidFill>
                <a:latin typeface="+mn-lt"/>
              </a:defRPr>
            </a:lvl1pPr>
            <a:lvl2pPr marL="685783" indent="-228594" algn="just">
              <a:buFontTx/>
              <a:buBlip>
                <a:blip r:embed="rId2"/>
              </a:buBlip>
              <a:defRPr sz="1800">
                <a:solidFill>
                  <a:schemeClr val="tx1">
                    <a:lumMod val="95000"/>
                    <a:lumOff val="5000"/>
                  </a:schemeClr>
                </a:solidFill>
                <a:latin typeface="+mn-lt"/>
              </a:defRPr>
            </a:lvl2pPr>
            <a:lvl3pPr marL="1142971" indent="-228594" algn="just">
              <a:buFontTx/>
              <a:buBlip>
                <a:blip r:embed="rId2"/>
              </a:buBlip>
              <a:defRPr sz="1800">
                <a:solidFill>
                  <a:schemeClr val="tx1">
                    <a:lumMod val="95000"/>
                    <a:lumOff val="5000"/>
                  </a:schemeClr>
                </a:solidFill>
                <a:latin typeface="+mn-lt"/>
              </a:defRPr>
            </a:lvl3pPr>
            <a:lvl4pPr marL="1600160" indent="-228594" algn="just">
              <a:buFontTx/>
              <a:buBlip>
                <a:blip r:embed="rId2"/>
              </a:buBlip>
              <a:defRPr sz="1800">
                <a:solidFill>
                  <a:schemeClr val="tx1">
                    <a:lumMod val="95000"/>
                    <a:lumOff val="5000"/>
                  </a:schemeClr>
                </a:solidFill>
                <a:latin typeface="+mn-lt"/>
              </a:defRPr>
            </a:lvl4pPr>
            <a:lvl5pPr marL="2057349" indent="-228594" algn="just">
              <a:buFontTx/>
              <a:buBlip>
                <a:blip r:embed="rId2"/>
              </a:buBlip>
              <a:defRPr sz="1800">
                <a:solidFill>
                  <a:schemeClr val="tx1">
                    <a:lumMod val="95000"/>
                    <a:lumOff val="5000"/>
                  </a:schemeClr>
                </a:solidFill>
                <a:latin typeface="+mn-lt"/>
              </a:defRPr>
            </a:lvl5pPr>
          </a:lstStyle>
          <a:p>
            <a:pPr lvl="0"/>
            <a:r>
              <a:rPr lang="es-ES" dirty="0"/>
              <a:t>Haga clic para modificar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MX" dirty="0"/>
          </a:p>
        </p:txBody>
      </p:sp>
      <p:sp>
        <p:nvSpPr>
          <p:cNvPr id="4"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DCC1CA-BC64-9342-9FC6-0A703FD15379}" type="slidenum">
              <a:rPr lang="en-US" smtClean="0"/>
              <a:pPr/>
              <a:t>‹Nº›</a:t>
            </a:fld>
            <a:endParaRPr lang="en-US" dirty="0"/>
          </a:p>
        </p:txBody>
      </p:sp>
    </p:spTree>
    <p:extLst>
      <p:ext uri="{BB962C8B-B14F-4D97-AF65-F5344CB8AC3E}">
        <p14:creationId xmlns:p14="http://schemas.microsoft.com/office/powerpoint/2010/main" val="14174318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_Contenido">
    <p:spTree>
      <p:nvGrpSpPr>
        <p:cNvPr id="1" name=""/>
        <p:cNvGrpSpPr/>
        <p:nvPr/>
      </p:nvGrpSpPr>
      <p:grpSpPr>
        <a:xfrm>
          <a:off x="0" y="0"/>
          <a:ext cx="0" cy="0"/>
          <a:chOff x="0" y="0"/>
          <a:chExt cx="0" cy="0"/>
        </a:xfrm>
      </p:grpSpPr>
      <p:sp>
        <p:nvSpPr>
          <p:cNvPr id="9" name="Slide Number Placeholder 5"/>
          <p:cNvSpPr>
            <a:spLocks noGrp="1"/>
          </p:cNvSpPr>
          <p:nvPr>
            <p:ph type="sldNum" sz="quarter" idx="4"/>
          </p:nvPr>
        </p:nvSpPr>
        <p:spPr>
          <a:xfrm>
            <a:off x="7010400" y="6474250"/>
            <a:ext cx="21336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08DCC1CA-BC64-9342-9FC6-0A703FD15379}" type="slidenum">
              <a:rPr lang="en-US" smtClean="0"/>
              <a:pPr/>
              <a:t>‹Nº›</a:t>
            </a:fld>
            <a:endParaRPr lang="en-US" dirty="0"/>
          </a:p>
        </p:txBody>
      </p:sp>
      <p:sp>
        <p:nvSpPr>
          <p:cNvPr id="3" name="Título 2">
            <a:extLst>
              <a:ext uri="{FF2B5EF4-FFF2-40B4-BE49-F238E27FC236}">
                <a16:creationId xmlns:a16="http://schemas.microsoft.com/office/drawing/2014/main" id="{684358C0-DBA6-44F5-AC81-D806664C01DC}"/>
              </a:ext>
            </a:extLst>
          </p:cNvPr>
          <p:cNvSpPr>
            <a:spLocks noGrp="1"/>
          </p:cNvSpPr>
          <p:nvPr>
            <p:ph type="title"/>
          </p:nvPr>
        </p:nvSpPr>
        <p:spPr/>
        <p:txBody>
          <a:bodyPr/>
          <a:lstStyle/>
          <a:p>
            <a:r>
              <a:rPr lang="es-ES"/>
              <a:t>Haga clic para modificar el estilo de título del patrón</a:t>
            </a:r>
            <a:endParaRPr lang="es-MX"/>
          </a:p>
        </p:txBody>
      </p:sp>
      <p:sp>
        <p:nvSpPr>
          <p:cNvPr id="8" name="Marcador de pie de página 6">
            <a:extLst>
              <a:ext uri="{FF2B5EF4-FFF2-40B4-BE49-F238E27FC236}">
                <a16:creationId xmlns:a16="http://schemas.microsoft.com/office/drawing/2014/main" id="{FEEEC69E-1D31-4EF2-BE4E-B751725EC178}"/>
              </a:ext>
            </a:extLst>
          </p:cNvPr>
          <p:cNvSpPr>
            <a:spLocks noGrp="1"/>
          </p:cNvSpPr>
          <p:nvPr>
            <p:ph type="ftr" sz="quarter" idx="3"/>
          </p:nvPr>
        </p:nvSpPr>
        <p:spPr>
          <a:xfrm>
            <a:off x="2872426" y="6438238"/>
            <a:ext cx="3399146" cy="365125"/>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s-MX"/>
              <a:t>Sesión Ordinaria 01/2022 del 27 de enero 2022</a:t>
            </a:r>
            <a:endParaRPr lang="es-MX" dirty="0"/>
          </a:p>
        </p:txBody>
      </p:sp>
      <p:sp>
        <p:nvSpPr>
          <p:cNvPr id="6" name="Text Placeholder 2">
            <a:extLst>
              <a:ext uri="{FF2B5EF4-FFF2-40B4-BE49-F238E27FC236}">
                <a16:creationId xmlns:a16="http://schemas.microsoft.com/office/drawing/2014/main" id="{1A3DD3EB-1C09-4A74-9C02-2BF8BDCB210F}"/>
              </a:ext>
            </a:extLst>
          </p:cNvPr>
          <p:cNvSpPr>
            <a:spLocks noGrp="1"/>
          </p:cNvSpPr>
          <p:nvPr>
            <p:ph idx="1"/>
          </p:nvPr>
        </p:nvSpPr>
        <p:spPr>
          <a:xfrm>
            <a:off x="468115" y="981743"/>
            <a:ext cx="8229600" cy="4525963"/>
          </a:xfrm>
          <a:prstGeom prst="rect">
            <a:avLst/>
          </a:prstGeom>
        </p:spPr>
        <p:txBody>
          <a:bodyPr vert="horz" lIns="91440" tIns="45720" rIns="91440" bIns="45720" rtlCol="0">
            <a:normAutofit/>
          </a:body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Tree>
    <p:extLst>
      <p:ext uri="{BB962C8B-B14F-4D97-AF65-F5344CB8AC3E}">
        <p14:creationId xmlns:p14="http://schemas.microsoft.com/office/powerpoint/2010/main" val="42764788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Contenido">
    <p:spTree>
      <p:nvGrpSpPr>
        <p:cNvPr id="1" name=""/>
        <p:cNvGrpSpPr/>
        <p:nvPr/>
      </p:nvGrpSpPr>
      <p:grpSpPr>
        <a:xfrm>
          <a:off x="0" y="0"/>
          <a:ext cx="0" cy="0"/>
          <a:chOff x="0" y="0"/>
          <a:chExt cx="0" cy="0"/>
        </a:xfrm>
      </p:grpSpPr>
      <p:sp>
        <p:nvSpPr>
          <p:cNvPr id="9" name="Slide Number Placeholder 5"/>
          <p:cNvSpPr>
            <a:spLocks noGrp="1"/>
          </p:cNvSpPr>
          <p:nvPr>
            <p:ph type="sldNum" sz="quarter" idx="4"/>
          </p:nvPr>
        </p:nvSpPr>
        <p:spPr>
          <a:xfrm>
            <a:off x="7010400" y="6474250"/>
            <a:ext cx="21336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08DCC1CA-BC64-9342-9FC6-0A703FD15379}" type="slidenum">
              <a:rPr lang="en-US" smtClean="0"/>
              <a:pPr/>
              <a:t>‹Nº›</a:t>
            </a:fld>
            <a:endParaRPr lang="en-US" dirty="0"/>
          </a:p>
        </p:txBody>
      </p:sp>
      <p:sp>
        <p:nvSpPr>
          <p:cNvPr id="3" name="Título 2">
            <a:extLst>
              <a:ext uri="{FF2B5EF4-FFF2-40B4-BE49-F238E27FC236}">
                <a16:creationId xmlns:a16="http://schemas.microsoft.com/office/drawing/2014/main" id="{684358C0-DBA6-44F5-AC81-D806664C01DC}"/>
              </a:ext>
            </a:extLst>
          </p:cNvPr>
          <p:cNvSpPr>
            <a:spLocks noGrp="1"/>
          </p:cNvSpPr>
          <p:nvPr>
            <p:ph type="title"/>
          </p:nvPr>
        </p:nvSpPr>
        <p:spPr/>
        <p:txBody>
          <a:bodyPr/>
          <a:lstStyle/>
          <a:p>
            <a:r>
              <a:rPr lang="es-ES"/>
              <a:t>Haga clic para modificar el estilo de título del patrón</a:t>
            </a:r>
            <a:endParaRPr lang="es-MX"/>
          </a:p>
        </p:txBody>
      </p:sp>
      <p:sp>
        <p:nvSpPr>
          <p:cNvPr id="8" name="Marcador de pie de página 6">
            <a:extLst>
              <a:ext uri="{FF2B5EF4-FFF2-40B4-BE49-F238E27FC236}">
                <a16:creationId xmlns:a16="http://schemas.microsoft.com/office/drawing/2014/main" id="{FEEEC69E-1D31-4EF2-BE4E-B751725EC178}"/>
              </a:ext>
            </a:extLst>
          </p:cNvPr>
          <p:cNvSpPr>
            <a:spLocks noGrp="1"/>
          </p:cNvSpPr>
          <p:nvPr>
            <p:ph type="ftr" sz="quarter" idx="3"/>
          </p:nvPr>
        </p:nvSpPr>
        <p:spPr>
          <a:xfrm>
            <a:off x="2872426" y="6438238"/>
            <a:ext cx="3399146" cy="365125"/>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s-MX"/>
              <a:t>Sesión Ordinaria 01/2022 del 27 de enero 2022</a:t>
            </a:r>
            <a:endParaRPr lang="es-MX" dirty="0"/>
          </a:p>
        </p:txBody>
      </p:sp>
      <p:sp>
        <p:nvSpPr>
          <p:cNvPr id="6" name="Text Placeholder 2">
            <a:extLst>
              <a:ext uri="{FF2B5EF4-FFF2-40B4-BE49-F238E27FC236}">
                <a16:creationId xmlns:a16="http://schemas.microsoft.com/office/drawing/2014/main" id="{1A3DD3EB-1C09-4A74-9C02-2BF8BDCB210F}"/>
              </a:ext>
            </a:extLst>
          </p:cNvPr>
          <p:cNvSpPr>
            <a:spLocks noGrp="1"/>
          </p:cNvSpPr>
          <p:nvPr>
            <p:ph idx="1"/>
          </p:nvPr>
        </p:nvSpPr>
        <p:spPr>
          <a:xfrm>
            <a:off x="468115" y="981743"/>
            <a:ext cx="8229600" cy="4525963"/>
          </a:xfrm>
          <a:prstGeom prst="rect">
            <a:avLst/>
          </a:prstGeom>
        </p:spPr>
        <p:txBody>
          <a:bodyPr vert="horz" lIns="91440" tIns="45720" rIns="91440" bIns="45720" rtlCol="0">
            <a:normAutofit/>
          </a:body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Tree>
    <p:extLst>
      <p:ext uri="{BB962C8B-B14F-4D97-AF65-F5344CB8AC3E}">
        <p14:creationId xmlns:p14="http://schemas.microsoft.com/office/powerpoint/2010/main" val="29571567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Contenido">
    <p:spTree>
      <p:nvGrpSpPr>
        <p:cNvPr id="1" name=""/>
        <p:cNvGrpSpPr/>
        <p:nvPr/>
      </p:nvGrpSpPr>
      <p:grpSpPr>
        <a:xfrm>
          <a:off x="0" y="0"/>
          <a:ext cx="0" cy="0"/>
          <a:chOff x="0" y="0"/>
          <a:chExt cx="0" cy="0"/>
        </a:xfrm>
      </p:grpSpPr>
      <p:sp>
        <p:nvSpPr>
          <p:cNvPr id="9" name="Slide Number Placeholder 5"/>
          <p:cNvSpPr>
            <a:spLocks noGrp="1"/>
          </p:cNvSpPr>
          <p:nvPr>
            <p:ph type="sldNum" sz="quarter" idx="4"/>
          </p:nvPr>
        </p:nvSpPr>
        <p:spPr>
          <a:xfrm>
            <a:off x="7010400" y="6474250"/>
            <a:ext cx="21336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08DCC1CA-BC64-9342-9FC6-0A703FD15379}" type="slidenum">
              <a:rPr lang="en-US" smtClean="0"/>
              <a:pPr/>
              <a:t>‹Nº›</a:t>
            </a:fld>
            <a:endParaRPr lang="en-US" dirty="0"/>
          </a:p>
        </p:txBody>
      </p:sp>
      <p:sp>
        <p:nvSpPr>
          <p:cNvPr id="3" name="Título 2">
            <a:extLst>
              <a:ext uri="{FF2B5EF4-FFF2-40B4-BE49-F238E27FC236}">
                <a16:creationId xmlns:a16="http://schemas.microsoft.com/office/drawing/2014/main" id="{684358C0-DBA6-44F5-AC81-D806664C01DC}"/>
              </a:ext>
            </a:extLst>
          </p:cNvPr>
          <p:cNvSpPr>
            <a:spLocks noGrp="1"/>
          </p:cNvSpPr>
          <p:nvPr>
            <p:ph type="title"/>
          </p:nvPr>
        </p:nvSpPr>
        <p:spPr/>
        <p:txBody>
          <a:bodyPr/>
          <a:lstStyle/>
          <a:p>
            <a:r>
              <a:rPr lang="es-ES"/>
              <a:t>Haga clic para modificar el estilo de título del patrón</a:t>
            </a:r>
            <a:endParaRPr lang="es-MX"/>
          </a:p>
        </p:txBody>
      </p:sp>
      <p:sp>
        <p:nvSpPr>
          <p:cNvPr id="8" name="Marcador de pie de página 6">
            <a:extLst>
              <a:ext uri="{FF2B5EF4-FFF2-40B4-BE49-F238E27FC236}">
                <a16:creationId xmlns:a16="http://schemas.microsoft.com/office/drawing/2014/main" id="{FEEEC69E-1D31-4EF2-BE4E-B751725EC178}"/>
              </a:ext>
            </a:extLst>
          </p:cNvPr>
          <p:cNvSpPr>
            <a:spLocks noGrp="1"/>
          </p:cNvSpPr>
          <p:nvPr>
            <p:ph type="ftr" sz="quarter" idx="3"/>
          </p:nvPr>
        </p:nvSpPr>
        <p:spPr>
          <a:xfrm>
            <a:off x="2872426" y="6438238"/>
            <a:ext cx="3399146" cy="365125"/>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s-MX"/>
              <a:t>Sesión Ordinaria 01/2022 del 27 de enero 2022</a:t>
            </a:r>
            <a:endParaRPr lang="es-MX" dirty="0"/>
          </a:p>
        </p:txBody>
      </p:sp>
      <p:sp>
        <p:nvSpPr>
          <p:cNvPr id="6" name="Text Placeholder 2">
            <a:extLst>
              <a:ext uri="{FF2B5EF4-FFF2-40B4-BE49-F238E27FC236}">
                <a16:creationId xmlns:a16="http://schemas.microsoft.com/office/drawing/2014/main" id="{1A3DD3EB-1C09-4A74-9C02-2BF8BDCB210F}"/>
              </a:ext>
            </a:extLst>
          </p:cNvPr>
          <p:cNvSpPr>
            <a:spLocks noGrp="1"/>
          </p:cNvSpPr>
          <p:nvPr>
            <p:ph idx="1"/>
          </p:nvPr>
        </p:nvSpPr>
        <p:spPr>
          <a:xfrm>
            <a:off x="468115" y="981743"/>
            <a:ext cx="8229600" cy="4525963"/>
          </a:xfrm>
          <a:prstGeom prst="rect">
            <a:avLst/>
          </a:prstGeom>
        </p:spPr>
        <p:txBody>
          <a:bodyPr vert="horz" lIns="91440" tIns="45720" rIns="91440" bIns="45720" rtlCol="0">
            <a:normAutofit/>
          </a:body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Tree>
    <p:extLst>
      <p:ext uri="{BB962C8B-B14F-4D97-AF65-F5344CB8AC3E}">
        <p14:creationId xmlns:p14="http://schemas.microsoft.com/office/powerpoint/2010/main" val="37964748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5_Contenido">
    <p:spTree>
      <p:nvGrpSpPr>
        <p:cNvPr id="1" name=""/>
        <p:cNvGrpSpPr/>
        <p:nvPr/>
      </p:nvGrpSpPr>
      <p:grpSpPr>
        <a:xfrm>
          <a:off x="0" y="0"/>
          <a:ext cx="0" cy="0"/>
          <a:chOff x="0" y="0"/>
          <a:chExt cx="0" cy="0"/>
        </a:xfrm>
      </p:grpSpPr>
      <p:sp>
        <p:nvSpPr>
          <p:cNvPr id="9" name="Slide Number Placeholder 5"/>
          <p:cNvSpPr>
            <a:spLocks noGrp="1"/>
          </p:cNvSpPr>
          <p:nvPr>
            <p:ph type="sldNum" sz="quarter" idx="4"/>
          </p:nvPr>
        </p:nvSpPr>
        <p:spPr>
          <a:xfrm>
            <a:off x="7010400" y="6474250"/>
            <a:ext cx="21336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08DCC1CA-BC64-9342-9FC6-0A703FD15379}" type="slidenum">
              <a:rPr lang="en-US" smtClean="0"/>
              <a:pPr/>
              <a:t>‹Nº›</a:t>
            </a:fld>
            <a:endParaRPr lang="en-US" dirty="0"/>
          </a:p>
        </p:txBody>
      </p:sp>
      <p:sp>
        <p:nvSpPr>
          <p:cNvPr id="3" name="Título 2">
            <a:extLst>
              <a:ext uri="{FF2B5EF4-FFF2-40B4-BE49-F238E27FC236}">
                <a16:creationId xmlns:a16="http://schemas.microsoft.com/office/drawing/2014/main" id="{684358C0-DBA6-44F5-AC81-D806664C01DC}"/>
              </a:ext>
            </a:extLst>
          </p:cNvPr>
          <p:cNvSpPr>
            <a:spLocks noGrp="1"/>
          </p:cNvSpPr>
          <p:nvPr>
            <p:ph type="title"/>
          </p:nvPr>
        </p:nvSpPr>
        <p:spPr/>
        <p:txBody>
          <a:bodyPr/>
          <a:lstStyle/>
          <a:p>
            <a:r>
              <a:rPr lang="es-ES"/>
              <a:t>Haga clic para modificar el estilo de título del patrón</a:t>
            </a:r>
            <a:endParaRPr lang="es-MX"/>
          </a:p>
        </p:txBody>
      </p:sp>
      <p:sp>
        <p:nvSpPr>
          <p:cNvPr id="8" name="Marcador de pie de página 6">
            <a:extLst>
              <a:ext uri="{FF2B5EF4-FFF2-40B4-BE49-F238E27FC236}">
                <a16:creationId xmlns:a16="http://schemas.microsoft.com/office/drawing/2014/main" id="{FEEEC69E-1D31-4EF2-BE4E-B751725EC178}"/>
              </a:ext>
            </a:extLst>
          </p:cNvPr>
          <p:cNvSpPr>
            <a:spLocks noGrp="1"/>
          </p:cNvSpPr>
          <p:nvPr>
            <p:ph type="ftr" sz="quarter" idx="3"/>
          </p:nvPr>
        </p:nvSpPr>
        <p:spPr>
          <a:xfrm>
            <a:off x="2872426" y="6438238"/>
            <a:ext cx="3399146" cy="365125"/>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s-MX"/>
              <a:t>Sesión Ordinaria 01/2022 del 27 de enero 2022</a:t>
            </a:r>
            <a:endParaRPr lang="es-MX" dirty="0"/>
          </a:p>
        </p:txBody>
      </p:sp>
      <p:sp>
        <p:nvSpPr>
          <p:cNvPr id="6" name="Text Placeholder 2">
            <a:extLst>
              <a:ext uri="{FF2B5EF4-FFF2-40B4-BE49-F238E27FC236}">
                <a16:creationId xmlns:a16="http://schemas.microsoft.com/office/drawing/2014/main" id="{1A3DD3EB-1C09-4A74-9C02-2BF8BDCB210F}"/>
              </a:ext>
            </a:extLst>
          </p:cNvPr>
          <p:cNvSpPr>
            <a:spLocks noGrp="1"/>
          </p:cNvSpPr>
          <p:nvPr>
            <p:ph idx="1"/>
          </p:nvPr>
        </p:nvSpPr>
        <p:spPr>
          <a:xfrm>
            <a:off x="468115" y="981743"/>
            <a:ext cx="8229600" cy="4525963"/>
          </a:xfrm>
          <a:prstGeom prst="rect">
            <a:avLst/>
          </a:prstGeom>
        </p:spPr>
        <p:txBody>
          <a:bodyPr vert="horz" lIns="91440" tIns="45720" rIns="91440" bIns="45720" rtlCol="0">
            <a:normAutofit/>
          </a:body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Tree>
    <p:extLst>
      <p:ext uri="{BB962C8B-B14F-4D97-AF65-F5344CB8AC3E}">
        <p14:creationId xmlns:p14="http://schemas.microsoft.com/office/powerpoint/2010/main" val="3405652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6_Contenido">
    <p:spTree>
      <p:nvGrpSpPr>
        <p:cNvPr id="1" name=""/>
        <p:cNvGrpSpPr/>
        <p:nvPr/>
      </p:nvGrpSpPr>
      <p:grpSpPr>
        <a:xfrm>
          <a:off x="0" y="0"/>
          <a:ext cx="0" cy="0"/>
          <a:chOff x="0" y="0"/>
          <a:chExt cx="0" cy="0"/>
        </a:xfrm>
      </p:grpSpPr>
      <p:sp>
        <p:nvSpPr>
          <p:cNvPr id="9" name="Slide Number Placeholder 5"/>
          <p:cNvSpPr>
            <a:spLocks noGrp="1"/>
          </p:cNvSpPr>
          <p:nvPr>
            <p:ph type="sldNum" sz="quarter" idx="4"/>
          </p:nvPr>
        </p:nvSpPr>
        <p:spPr>
          <a:xfrm>
            <a:off x="7010400" y="6474250"/>
            <a:ext cx="21336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08DCC1CA-BC64-9342-9FC6-0A703FD15379}" type="slidenum">
              <a:rPr lang="en-US" smtClean="0"/>
              <a:pPr/>
              <a:t>‹Nº›</a:t>
            </a:fld>
            <a:endParaRPr lang="en-US" dirty="0"/>
          </a:p>
        </p:txBody>
      </p:sp>
      <p:sp>
        <p:nvSpPr>
          <p:cNvPr id="3" name="Título 2">
            <a:extLst>
              <a:ext uri="{FF2B5EF4-FFF2-40B4-BE49-F238E27FC236}">
                <a16:creationId xmlns:a16="http://schemas.microsoft.com/office/drawing/2014/main" id="{684358C0-DBA6-44F5-AC81-D806664C01DC}"/>
              </a:ext>
            </a:extLst>
          </p:cNvPr>
          <p:cNvSpPr>
            <a:spLocks noGrp="1"/>
          </p:cNvSpPr>
          <p:nvPr>
            <p:ph type="title"/>
          </p:nvPr>
        </p:nvSpPr>
        <p:spPr/>
        <p:txBody>
          <a:bodyPr/>
          <a:lstStyle/>
          <a:p>
            <a:r>
              <a:rPr lang="es-ES"/>
              <a:t>Haga clic para modificar el estilo de título del patrón</a:t>
            </a:r>
            <a:endParaRPr lang="es-MX"/>
          </a:p>
        </p:txBody>
      </p:sp>
      <p:sp>
        <p:nvSpPr>
          <p:cNvPr id="8" name="Marcador de pie de página 6">
            <a:extLst>
              <a:ext uri="{FF2B5EF4-FFF2-40B4-BE49-F238E27FC236}">
                <a16:creationId xmlns:a16="http://schemas.microsoft.com/office/drawing/2014/main" id="{FEEEC69E-1D31-4EF2-BE4E-B751725EC178}"/>
              </a:ext>
            </a:extLst>
          </p:cNvPr>
          <p:cNvSpPr>
            <a:spLocks noGrp="1"/>
          </p:cNvSpPr>
          <p:nvPr>
            <p:ph type="ftr" sz="quarter" idx="3"/>
          </p:nvPr>
        </p:nvSpPr>
        <p:spPr>
          <a:xfrm>
            <a:off x="2872426" y="6438238"/>
            <a:ext cx="3399146" cy="365125"/>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s-MX"/>
              <a:t>Sesión Ordinaria 01/2022 del 27 de enero 2022</a:t>
            </a:r>
            <a:endParaRPr lang="es-MX" dirty="0"/>
          </a:p>
        </p:txBody>
      </p:sp>
      <p:sp>
        <p:nvSpPr>
          <p:cNvPr id="6" name="Text Placeholder 2">
            <a:extLst>
              <a:ext uri="{FF2B5EF4-FFF2-40B4-BE49-F238E27FC236}">
                <a16:creationId xmlns:a16="http://schemas.microsoft.com/office/drawing/2014/main" id="{1A3DD3EB-1C09-4A74-9C02-2BF8BDCB210F}"/>
              </a:ext>
            </a:extLst>
          </p:cNvPr>
          <p:cNvSpPr>
            <a:spLocks noGrp="1"/>
          </p:cNvSpPr>
          <p:nvPr>
            <p:ph idx="1"/>
          </p:nvPr>
        </p:nvSpPr>
        <p:spPr>
          <a:xfrm>
            <a:off x="468115" y="981743"/>
            <a:ext cx="8229600" cy="4525963"/>
          </a:xfrm>
          <a:prstGeom prst="rect">
            <a:avLst/>
          </a:prstGeom>
        </p:spPr>
        <p:txBody>
          <a:bodyPr vert="horz" lIns="91440" tIns="45720" rIns="91440" bIns="45720" rtlCol="0">
            <a:normAutofit/>
          </a:body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Tree>
    <p:extLst>
      <p:ext uri="{BB962C8B-B14F-4D97-AF65-F5344CB8AC3E}">
        <p14:creationId xmlns:p14="http://schemas.microsoft.com/office/powerpoint/2010/main" val="30278146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7_Contenido">
    <p:spTree>
      <p:nvGrpSpPr>
        <p:cNvPr id="1" name=""/>
        <p:cNvGrpSpPr/>
        <p:nvPr/>
      </p:nvGrpSpPr>
      <p:grpSpPr>
        <a:xfrm>
          <a:off x="0" y="0"/>
          <a:ext cx="0" cy="0"/>
          <a:chOff x="0" y="0"/>
          <a:chExt cx="0" cy="0"/>
        </a:xfrm>
      </p:grpSpPr>
      <p:sp>
        <p:nvSpPr>
          <p:cNvPr id="9" name="Slide Number Placeholder 5"/>
          <p:cNvSpPr>
            <a:spLocks noGrp="1"/>
          </p:cNvSpPr>
          <p:nvPr>
            <p:ph type="sldNum" sz="quarter" idx="4"/>
          </p:nvPr>
        </p:nvSpPr>
        <p:spPr>
          <a:xfrm>
            <a:off x="7010400" y="6474250"/>
            <a:ext cx="21336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08DCC1CA-BC64-9342-9FC6-0A703FD15379}" type="slidenum">
              <a:rPr lang="en-US" smtClean="0"/>
              <a:pPr/>
              <a:t>‹Nº›</a:t>
            </a:fld>
            <a:endParaRPr lang="en-US" dirty="0"/>
          </a:p>
        </p:txBody>
      </p:sp>
      <p:sp>
        <p:nvSpPr>
          <p:cNvPr id="3" name="Título 2">
            <a:extLst>
              <a:ext uri="{FF2B5EF4-FFF2-40B4-BE49-F238E27FC236}">
                <a16:creationId xmlns:a16="http://schemas.microsoft.com/office/drawing/2014/main" id="{684358C0-DBA6-44F5-AC81-D806664C01DC}"/>
              </a:ext>
            </a:extLst>
          </p:cNvPr>
          <p:cNvSpPr>
            <a:spLocks noGrp="1"/>
          </p:cNvSpPr>
          <p:nvPr>
            <p:ph type="title"/>
          </p:nvPr>
        </p:nvSpPr>
        <p:spPr/>
        <p:txBody>
          <a:bodyPr/>
          <a:lstStyle/>
          <a:p>
            <a:r>
              <a:rPr lang="es-ES"/>
              <a:t>Haga clic para modificar el estilo de título del patrón</a:t>
            </a:r>
            <a:endParaRPr lang="es-MX"/>
          </a:p>
        </p:txBody>
      </p:sp>
      <p:sp>
        <p:nvSpPr>
          <p:cNvPr id="8" name="Marcador de pie de página 6">
            <a:extLst>
              <a:ext uri="{FF2B5EF4-FFF2-40B4-BE49-F238E27FC236}">
                <a16:creationId xmlns:a16="http://schemas.microsoft.com/office/drawing/2014/main" id="{FEEEC69E-1D31-4EF2-BE4E-B751725EC178}"/>
              </a:ext>
            </a:extLst>
          </p:cNvPr>
          <p:cNvSpPr>
            <a:spLocks noGrp="1"/>
          </p:cNvSpPr>
          <p:nvPr>
            <p:ph type="ftr" sz="quarter" idx="3"/>
          </p:nvPr>
        </p:nvSpPr>
        <p:spPr>
          <a:xfrm>
            <a:off x="2872426" y="6438238"/>
            <a:ext cx="3399146" cy="365125"/>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s-MX"/>
              <a:t>Sesión Ordinaria 01/2022 del 27 de enero 2022</a:t>
            </a:r>
            <a:endParaRPr lang="es-MX" dirty="0"/>
          </a:p>
        </p:txBody>
      </p:sp>
      <p:sp>
        <p:nvSpPr>
          <p:cNvPr id="6" name="Text Placeholder 2">
            <a:extLst>
              <a:ext uri="{FF2B5EF4-FFF2-40B4-BE49-F238E27FC236}">
                <a16:creationId xmlns:a16="http://schemas.microsoft.com/office/drawing/2014/main" id="{1A3DD3EB-1C09-4A74-9C02-2BF8BDCB210F}"/>
              </a:ext>
            </a:extLst>
          </p:cNvPr>
          <p:cNvSpPr>
            <a:spLocks noGrp="1"/>
          </p:cNvSpPr>
          <p:nvPr>
            <p:ph idx="1"/>
          </p:nvPr>
        </p:nvSpPr>
        <p:spPr>
          <a:xfrm>
            <a:off x="468115" y="981743"/>
            <a:ext cx="8229600" cy="4525963"/>
          </a:xfrm>
          <a:prstGeom prst="rect">
            <a:avLst/>
          </a:prstGeom>
        </p:spPr>
        <p:txBody>
          <a:bodyPr vert="horz" lIns="91440" tIns="45720" rIns="91440" bIns="45720" rtlCol="0">
            <a:normAutofit/>
          </a:body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Tree>
    <p:extLst>
      <p:ext uri="{BB962C8B-B14F-4D97-AF65-F5344CB8AC3E}">
        <p14:creationId xmlns:p14="http://schemas.microsoft.com/office/powerpoint/2010/main" val="316352265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8_Contenido">
    <p:spTree>
      <p:nvGrpSpPr>
        <p:cNvPr id="1" name=""/>
        <p:cNvGrpSpPr/>
        <p:nvPr/>
      </p:nvGrpSpPr>
      <p:grpSpPr>
        <a:xfrm>
          <a:off x="0" y="0"/>
          <a:ext cx="0" cy="0"/>
          <a:chOff x="0" y="0"/>
          <a:chExt cx="0" cy="0"/>
        </a:xfrm>
      </p:grpSpPr>
      <p:sp>
        <p:nvSpPr>
          <p:cNvPr id="9" name="Slide Number Placeholder 5"/>
          <p:cNvSpPr>
            <a:spLocks noGrp="1"/>
          </p:cNvSpPr>
          <p:nvPr>
            <p:ph type="sldNum" sz="quarter" idx="4"/>
          </p:nvPr>
        </p:nvSpPr>
        <p:spPr>
          <a:xfrm>
            <a:off x="7010400" y="6474250"/>
            <a:ext cx="21336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08DCC1CA-BC64-9342-9FC6-0A703FD15379}" type="slidenum">
              <a:rPr lang="en-US" smtClean="0"/>
              <a:pPr/>
              <a:t>‹Nº›</a:t>
            </a:fld>
            <a:endParaRPr lang="en-US" dirty="0"/>
          </a:p>
        </p:txBody>
      </p:sp>
      <p:sp>
        <p:nvSpPr>
          <p:cNvPr id="3" name="Título 2">
            <a:extLst>
              <a:ext uri="{FF2B5EF4-FFF2-40B4-BE49-F238E27FC236}">
                <a16:creationId xmlns:a16="http://schemas.microsoft.com/office/drawing/2014/main" id="{684358C0-DBA6-44F5-AC81-D806664C01DC}"/>
              </a:ext>
            </a:extLst>
          </p:cNvPr>
          <p:cNvSpPr>
            <a:spLocks noGrp="1"/>
          </p:cNvSpPr>
          <p:nvPr>
            <p:ph type="title"/>
          </p:nvPr>
        </p:nvSpPr>
        <p:spPr/>
        <p:txBody>
          <a:bodyPr/>
          <a:lstStyle/>
          <a:p>
            <a:r>
              <a:rPr lang="es-ES"/>
              <a:t>Haga clic para modificar el estilo de título del patrón</a:t>
            </a:r>
            <a:endParaRPr lang="es-MX"/>
          </a:p>
        </p:txBody>
      </p:sp>
      <p:sp>
        <p:nvSpPr>
          <p:cNvPr id="8" name="Marcador de pie de página 6">
            <a:extLst>
              <a:ext uri="{FF2B5EF4-FFF2-40B4-BE49-F238E27FC236}">
                <a16:creationId xmlns:a16="http://schemas.microsoft.com/office/drawing/2014/main" id="{FEEEC69E-1D31-4EF2-BE4E-B751725EC178}"/>
              </a:ext>
            </a:extLst>
          </p:cNvPr>
          <p:cNvSpPr>
            <a:spLocks noGrp="1"/>
          </p:cNvSpPr>
          <p:nvPr>
            <p:ph type="ftr" sz="quarter" idx="3"/>
          </p:nvPr>
        </p:nvSpPr>
        <p:spPr>
          <a:xfrm>
            <a:off x="2872426" y="6438238"/>
            <a:ext cx="3399146" cy="365125"/>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s-MX"/>
              <a:t>Sesión Ordinaria 01/2022 del 27 de enero 2022</a:t>
            </a:r>
            <a:endParaRPr lang="es-MX" dirty="0"/>
          </a:p>
        </p:txBody>
      </p:sp>
      <p:sp>
        <p:nvSpPr>
          <p:cNvPr id="6" name="Text Placeholder 2">
            <a:extLst>
              <a:ext uri="{FF2B5EF4-FFF2-40B4-BE49-F238E27FC236}">
                <a16:creationId xmlns:a16="http://schemas.microsoft.com/office/drawing/2014/main" id="{1A3DD3EB-1C09-4A74-9C02-2BF8BDCB210F}"/>
              </a:ext>
            </a:extLst>
          </p:cNvPr>
          <p:cNvSpPr>
            <a:spLocks noGrp="1"/>
          </p:cNvSpPr>
          <p:nvPr>
            <p:ph idx="1"/>
          </p:nvPr>
        </p:nvSpPr>
        <p:spPr>
          <a:xfrm>
            <a:off x="468115" y="981743"/>
            <a:ext cx="8229600" cy="4525963"/>
          </a:xfrm>
          <a:prstGeom prst="rect">
            <a:avLst/>
          </a:prstGeom>
        </p:spPr>
        <p:txBody>
          <a:bodyPr vert="horz" lIns="91440" tIns="45720" rIns="91440" bIns="45720" rtlCol="0">
            <a:normAutofit/>
          </a:body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Tree>
    <p:extLst>
      <p:ext uri="{BB962C8B-B14F-4D97-AF65-F5344CB8AC3E}">
        <p14:creationId xmlns:p14="http://schemas.microsoft.com/office/powerpoint/2010/main" val="102276332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9_Contenido">
    <p:spTree>
      <p:nvGrpSpPr>
        <p:cNvPr id="1" name=""/>
        <p:cNvGrpSpPr/>
        <p:nvPr/>
      </p:nvGrpSpPr>
      <p:grpSpPr>
        <a:xfrm>
          <a:off x="0" y="0"/>
          <a:ext cx="0" cy="0"/>
          <a:chOff x="0" y="0"/>
          <a:chExt cx="0" cy="0"/>
        </a:xfrm>
      </p:grpSpPr>
      <p:sp>
        <p:nvSpPr>
          <p:cNvPr id="9" name="Slide Number Placeholder 5"/>
          <p:cNvSpPr>
            <a:spLocks noGrp="1"/>
          </p:cNvSpPr>
          <p:nvPr>
            <p:ph type="sldNum" sz="quarter" idx="4"/>
          </p:nvPr>
        </p:nvSpPr>
        <p:spPr>
          <a:xfrm>
            <a:off x="7010400" y="6516673"/>
            <a:ext cx="2133600" cy="365125"/>
          </a:xfrm>
          <a:prstGeom prst="rect">
            <a:avLst/>
          </a:prstGeom>
        </p:spPr>
        <p:txBody>
          <a:bodyPr vert="horz" lIns="91440" tIns="45720" rIns="91440" bIns="45720" rtlCol="0" anchor="ctr"/>
          <a:lstStyle>
            <a:lvl1pPr algn="r">
              <a:defRPr sz="1050">
                <a:solidFill>
                  <a:schemeClr val="tx1">
                    <a:lumMod val="95000"/>
                    <a:lumOff val="5000"/>
                  </a:schemeClr>
                </a:solidFill>
              </a:defRPr>
            </a:lvl1pPr>
          </a:lstStyle>
          <a:p>
            <a:fld id="{08DCC1CA-BC64-9342-9FC6-0A703FD15379}" type="slidenum">
              <a:rPr lang="en-US" smtClean="0"/>
              <a:pPr/>
              <a:t>‹Nº›</a:t>
            </a:fld>
            <a:endParaRPr lang="en-US" dirty="0"/>
          </a:p>
        </p:txBody>
      </p:sp>
      <p:sp>
        <p:nvSpPr>
          <p:cNvPr id="3" name="Título 2">
            <a:extLst>
              <a:ext uri="{FF2B5EF4-FFF2-40B4-BE49-F238E27FC236}">
                <a16:creationId xmlns:a16="http://schemas.microsoft.com/office/drawing/2014/main" id="{684358C0-DBA6-44F5-AC81-D806664C01DC}"/>
              </a:ext>
            </a:extLst>
          </p:cNvPr>
          <p:cNvSpPr>
            <a:spLocks noGrp="1"/>
          </p:cNvSpPr>
          <p:nvPr>
            <p:ph type="title"/>
          </p:nvPr>
        </p:nvSpPr>
        <p:spPr/>
        <p:txBody>
          <a:bodyPr/>
          <a:lstStyle/>
          <a:p>
            <a:r>
              <a:rPr lang="es-ES" dirty="0"/>
              <a:t>Haga clic para modificar el estilo de título del patrón</a:t>
            </a:r>
            <a:endParaRPr lang="es-MX" dirty="0"/>
          </a:p>
        </p:txBody>
      </p:sp>
      <p:sp>
        <p:nvSpPr>
          <p:cNvPr id="8" name="Marcador de pie de página 6">
            <a:extLst>
              <a:ext uri="{FF2B5EF4-FFF2-40B4-BE49-F238E27FC236}">
                <a16:creationId xmlns:a16="http://schemas.microsoft.com/office/drawing/2014/main" id="{FEEEC69E-1D31-4EF2-BE4E-B751725EC178}"/>
              </a:ext>
            </a:extLst>
          </p:cNvPr>
          <p:cNvSpPr>
            <a:spLocks noGrp="1"/>
          </p:cNvSpPr>
          <p:nvPr>
            <p:ph type="ftr" sz="quarter" idx="3"/>
          </p:nvPr>
        </p:nvSpPr>
        <p:spPr>
          <a:xfrm>
            <a:off x="2872426" y="6595110"/>
            <a:ext cx="3399146" cy="208253"/>
          </a:xfrm>
          <a:prstGeom prst="rect">
            <a:avLst/>
          </a:prstGeom>
        </p:spPr>
        <p:txBody>
          <a:bodyPr vert="horz" lIns="91440" tIns="45720" rIns="91440" bIns="45720" rtlCol="0" anchor="ctr"/>
          <a:lstStyle>
            <a:lvl1pPr algn="ctr">
              <a:defRPr sz="700">
                <a:solidFill>
                  <a:schemeClr val="tx1">
                    <a:lumMod val="95000"/>
                    <a:lumOff val="5000"/>
                  </a:schemeClr>
                </a:solidFill>
              </a:defRPr>
            </a:lvl1pPr>
          </a:lstStyle>
          <a:p>
            <a:r>
              <a:rPr lang="es-MX"/>
              <a:t>Sesión Ordinaria 01/2022 del 27 de enero 2022</a:t>
            </a:r>
            <a:endParaRPr lang="es-MX" dirty="0"/>
          </a:p>
        </p:txBody>
      </p:sp>
      <p:sp>
        <p:nvSpPr>
          <p:cNvPr id="6" name="Text Placeholder 2">
            <a:extLst>
              <a:ext uri="{FF2B5EF4-FFF2-40B4-BE49-F238E27FC236}">
                <a16:creationId xmlns:a16="http://schemas.microsoft.com/office/drawing/2014/main" id="{1A3DD3EB-1C09-4A74-9C02-2BF8BDCB210F}"/>
              </a:ext>
            </a:extLst>
          </p:cNvPr>
          <p:cNvSpPr>
            <a:spLocks noGrp="1"/>
          </p:cNvSpPr>
          <p:nvPr>
            <p:ph idx="1"/>
          </p:nvPr>
        </p:nvSpPr>
        <p:spPr>
          <a:xfrm>
            <a:off x="468115" y="981743"/>
            <a:ext cx="8229600" cy="4525963"/>
          </a:xfrm>
          <a:prstGeom prst="rect">
            <a:avLst/>
          </a:prstGeom>
        </p:spPr>
        <p:txBody>
          <a:bodyPr vert="horz" lIns="91440" tIns="45720" rIns="91440" bIns="45720" rtlCol="0">
            <a:normAutofit/>
          </a:body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Tree>
    <p:extLst>
      <p:ext uri="{BB962C8B-B14F-4D97-AF65-F5344CB8AC3E}">
        <p14:creationId xmlns:p14="http://schemas.microsoft.com/office/powerpoint/2010/main" val="324983484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0_Contenido">
    <p:spTree>
      <p:nvGrpSpPr>
        <p:cNvPr id="1" name=""/>
        <p:cNvGrpSpPr/>
        <p:nvPr/>
      </p:nvGrpSpPr>
      <p:grpSpPr>
        <a:xfrm>
          <a:off x="0" y="0"/>
          <a:ext cx="0" cy="0"/>
          <a:chOff x="0" y="0"/>
          <a:chExt cx="0" cy="0"/>
        </a:xfrm>
      </p:grpSpPr>
      <p:sp>
        <p:nvSpPr>
          <p:cNvPr id="9" name="Slide Number Placeholder 5"/>
          <p:cNvSpPr>
            <a:spLocks noGrp="1"/>
          </p:cNvSpPr>
          <p:nvPr>
            <p:ph type="sldNum" sz="quarter" idx="4"/>
          </p:nvPr>
        </p:nvSpPr>
        <p:spPr>
          <a:xfrm>
            <a:off x="7010400" y="6516673"/>
            <a:ext cx="2133600" cy="365125"/>
          </a:xfrm>
          <a:prstGeom prst="rect">
            <a:avLst/>
          </a:prstGeom>
        </p:spPr>
        <p:txBody>
          <a:bodyPr vert="horz" lIns="91440" tIns="45720" rIns="91440" bIns="45720" rtlCol="0" anchor="ctr"/>
          <a:lstStyle>
            <a:lvl1pPr algn="r">
              <a:defRPr sz="1050">
                <a:solidFill>
                  <a:schemeClr val="tx1">
                    <a:lumMod val="95000"/>
                    <a:lumOff val="5000"/>
                  </a:schemeClr>
                </a:solidFill>
              </a:defRPr>
            </a:lvl1pPr>
          </a:lstStyle>
          <a:p>
            <a:fld id="{08DCC1CA-BC64-9342-9FC6-0A703FD15379}" type="slidenum">
              <a:rPr lang="en-US" smtClean="0"/>
              <a:pPr/>
              <a:t>‹Nº›</a:t>
            </a:fld>
            <a:endParaRPr lang="en-US" dirty="0"/>
          </a:p>
        </p:txBody>
      </p:sp>
      <p:sp>
        <p:nvSpPr>
          <p:cNvPr id="3" name="Título 2">
            <a:extLst>
              <a:ext uri="{FF2B5EF4-FFF2-40B4-BE49-F238E27FC236}">
                <a16:creationId xmlns:a16="http://schemas.microsoft.com/office/drawing/2014/main" id="{684358C0-DBA6-44F5-AC81-D806664C01DC}"/>
              </a:ext>
            </a:extLst>
          </p:cNvPr>
          <p:cNvSpPr>
            <a:spLocks noGrp="1"/>
          </p:cNvSpPr>
          <p:nvPr>
            <p:ph type="title"/>
          </p:nvPr>
        </p:nvSpPr>
        <p:spPr/>
        <p:txBody>
          <a:bodyPr/>
          <a:lstStyle/>
          <a:p>
            <a:r>
              <a:rPr lang="es-ES" dirty="0"/>
              <a:t>Haga clic para modificar el estilo de título del patrón</a:t>
            </a:r>
            <a:endParaRPr lang="es-MX" dirty="0"/>
          </a:p>
        </p:txBody>
      </p:sp>
      <p:sp>
        <p:nvSpPr>
          <p:cNvPr id="8" name="Marcador de pie de página 6">
            <a:extLst>
              <a:ext uri="{FF2B5EF4-FFF2-40B4-BE49-F238E27FC236}">
                <a16:creationId xmlns:a16="http://schemas.microsoft.com/office/drawing/2014/main" id="{FEEEC69E-1D31-4EF2-BE4E-B751725EC178}"/>
              </a:ext>
            </a:extLst>
          </p:cNvPr>
          <p:cNvSpPr>
            <a:spLocks noGrp="1"/>
          </p:cNvSpPr>
          <p:nvPr>
            <p:ph type="ftr" sz="quarter" idx="3"/>
          </p:nvPr>
        </p:nvSpPr>
        <p:spPr>
          <a:xfrm>
            <a:off x="2872426" y="6595110"/>
            <a:ext cx="3399146" cy="208253"/>
          </a:xfrm>
          <a:prstGeom prst="rect">
            <a:avLst/>
          </a:prstGeom>
        </p:spPr>
        <p:txBody>
          <a:bodyPr vert="horz" lIns="91440" tIns="45720" rIns="91440" bIns="45720" rtlCol="0" anchor="ctr"/>
          <a:lstStyle>
            <a:lvl1pPr algn="ctr">
              <a:defRPr sz="700">
                <a:solidFill>
                  <a:schemeClr val="tx1">
                    <a:lumMod val="95000"/>
                    <a:lumOff val="5000"/>
                  </a:schemeClr>
                </a:solidFill>
              </a:defRPr>
            </a:lvl1pPr>
          </a:lstStyle>
          <a:p>
            <a:r>
              <a:rPr lang="es-MX"/>
              <a:t>Sesión Ordinaria 01/2022 del 27 de enero 2022</a:t>
            </a:r>
            <a:endParaRPr lang="es-MX" dirty="0"/>
          </a:p>
        </p:txBody>
      </p:sp>
      <p:sp>
        <p:nvSpPr>
          <p:cNvPr id="6" name="Text Placeholder 2">
            <a:extLst>
              <a:ext uri="{FF2B5EF4-FFF2-40B4-BE49-F238E27FC236}">
                <a16:creationId xmlns:a16="http://schemas.microsoft.com/office/drawing/2014/main" id="{1A3DD3EB-1C09-4A74-9C02-2BF8BDCB210F}"/>
              </a:ext>
            </a:extLst>
          </p:cNvPr>
          <p:cNvSpPr>
            <a:spLocks noGrp="1"/>
          </p:cNvSpPr>
          <p:nvPr>
            <p:ph idx="1"/>
          </p:nvPr>
        </p:nvSpPr>
        <p:spPr>
          <a:xfrm>
            <a:off x="468115" y="981743"/>
            <a:ext cx="8229600" cy="4525963"/>
          </a:xfrm>
          <a:prstGeom prst="rect">
            <a:avLst/>
          </a:prstGeom>
        </p:spPr>
        <p:txBody>
          <a:bodyPr vert="horz" lIns="91440" tIns="45720" rIns="91440" bIns="45720" rtlCol="0">
            <a:normAutofit/>
          </a:body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Tree>
    <p:extLst>
      <p:ext uri="{BB962C8B-B14F-4D97-AF65-F5344CB8AC3E}">
        <p14:creationId xmlns:p14="http://schemas.microsoft.com/office/powerpoint/2010/main" val="24050062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58975"/>
            <a:ext cx="7772400" cy="1470025"/>
          </a:xfrm>
          <a:prstGeom prst="rect">
            <a:avLst/>
          </a:prstGeom>
        </p:spPr>
        <p:txBody>
          <a:bodyPr/>
          <a:lstStyle>
            <a:lvl1pPr>
              <a:defRPr sz="3600" b="1">
                <a:solidFill>
                  <a:schemeClr val="bg2">
                    <a:lumMod val="50000"/>
                  </a:schemeClr>
                </a:solidFill>
              </a:defRPr>
            </a:lvl1pPr>
          </a:lstStyle>
          <a:p>
            <a:r>
              <a:rPr lang="es-ES" dirty="0"/>
              <a:t>Haga clic para modificar el estilo de título del patrón</a:t>
            </a:r>
            <a:endParaRPr lang="en-US" dirty="0"/>
          </a:p>
        </p:txBody>
      </p:sp>
      <p:sp>
        <p:nvSpPr>
          <p:cNvPr id="3" name="Subtitle 2"/>
          <p:cNvSpPr>
            <a:spLocks noGrp="1"/>
          </p:cNvSpPr>
          <p:nvPr>
            <p:ph type="subTitle" idx="1"/>
          </p:nvPr>
        </p:nvSpPr>
        <p:spPr>
          <a:xfrm>
            <a:off x="1697465" y="3429000"/>
            <a:ext cx="6400800" cy="1752600"/>
          </a:xfrm>
        </p:spPr>
        <p:txBody>
          <a:bodyPr>
            <a:normAutofit/>
          </a:bodyPr>
          <a:lstStyle>
            <a:lvl1pPr marL="0" indent="0" algn="ctr">
              <a:buNone/>
              <a:defRPr sz="2800" b="1">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a:p>
        </p:txBody>
      </p:sp>
      <p:sp>
        <p:nvSpPr>
          <p:cNvPr id="5" name="Footer Placeholder 4"/>
          <p:cNvSpPr>
            <a:spLocks noGrp="1"/>
          </p:cNvSpPr>
          <p:nvPr>
            <p:ph type="ftr" sz="quarter" idx="11"/>
          </p:nvPr>
        </p:nvSpPr>
        <p:spPr/>
        <p:txBody>
          <a:bodyPr/>
          <a:lstStyle/>
          <a:p>
            <a:r>
              <a:rPr lang="es-MX"/>
              <a:t>Sesión Ordinaria 01/2022 del 27 de enero 2022</a:t>
            </a:r>
            <a:endParaRPr lang="es-MX" dirty="0"/>
          </a:p>
        </p:txBody>
      </p:sp>
      <p:sp>
        <p:nvSpPr>
          <p:cNvPr id="6" name="Slide Number Placeholder 5"/>
          <p:cNvSpPr>
            <a:spLocks noGrp="1"/>
          </p:cNvSpPr>
          <p:nvPr>
            <p:ph type="sldNum" sz="quarter" idx="12"/>
          </p:nvPr>
        </p:nvSpPr>
        <p:spPr/>
        <p:txBody>
          <a:bodyPr/>
          <a:lstStyle/>
          <a:p>
            <a:fld id="{09BA811B-EC15-4221-9CE3-1524AEBB1E2E}" type="slidenum">
              <a:rPr lang="es-MX" smtClean="0"/>
              <a:t>‹Nº›</a:t>
            </a:fld>
            <a:endParaRPr lang="es-MX" dirty="0"/>
          </a:p>
        </p:txBody>
      </p:sp>
    </p:spTree>
    <p:extLst>
      <p:ext uri="{BB962C8B-B14F-4D97-AF65-F5344CB8AC3E}">
        <p14:creationId xmlns:p14="http://schemas.microsoft.com/office/powerpoint/2010/main" val="271990849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1_Contenido">
    <p:spTree>
      <p:nvGrpSpPr>
        <p:cNvPr id="1" name=""/>
        <p:cNvGrpSpPr/>
        <p:nvPr/>
      </p:nvGrpSpPr>
      <p:grpSpPr>
        <a:xfrm>
          <a:off x="0" y="0"/>
          <a:ext cx="0" cy="0"/>
          <a:chOff x="0" y="0"/>
          <a:chExt cx="0" cy="0"/>
        </a:xfrm>
      </p:grpSpPr>
      <p:sp>
        <p:nvSpPr>
          <p:cNvPr id="9" name="Slide Number Placeholder 5"/>
          <p:cNvSpPr>
            <a:spLocks noGrp="1"/>
          </p:cNvSpPr>
          <p:nvPr>
            <p:ph type="sldNum" sz="quarter" idx="4"/>
          </p:nvPr>
        </p:nvSpPr>
        <p:spPr>
          <a:xfrm>
            <a:off x="7010400" y="6516673"/>
            <a:ext cx="2133600" cy="365125"/>
          </a:xfrm>
          <a:prstGeom prst="rect">
            <a:avLst/>
          </a:prstGeom>
        </p:spPr>
        <p:txBody>
          <a:bodyPr vert="horz" lIns="91440" tIns="45720" rIns="91440" bIns="45720" rtlCol="0" anchor="ctr"/>
          <a:lstStyle>
            <a:lvl1pPr algn="r">
              <a:defRPr sz="1050">
                <a:solidFill>
                  <a:schemeClr val="tx1">
                    <a:lumMod val="95000"/>
                    <a:lumOff val="5000"/>
                  </a:schemeClr>
                </a:solidFill>
              </a:defRPr>
            </a:lvl1pPr>
          </a:lstStyle>
          <a:p>
            <a:fld id="{08DCC1CA-BC64-9342-9FC6-0A703FD15379}" type="slidenum">
              <a:rPr lang="en-US" smtClean="0"/>
              <a:pPr/>
              <a:t>‹Nº›</a:t>
            </a:fld>
            <a:endParaRPr lang="en-US" dirty="0"/>
          </a:p>
        </p:txBody>
      </p:sp>
      <p:sp>
        <p:nvSpPr>
          <p:cNvPr id="3" name="Título 2">
            <a:extLst>
              <a:ext uri="{FF2B5EF4-FFF2-40B4-BE49-F238E27FC236}">
                <a16:creationId xmlns:a16="http://schemas.microsoft.com/office/drawing/2014/main" id="{684358C0-DBA6-44F5-AC81-D806664C01DC}"/>
              </a:ext>
            </a:extLst>
          </p:cNvPr>
          <p:cNvSpPr>
            <a:spLocks noGrp="1"/>
          </p:cNvSpPr>
          <p:nvPr>
            <p:ph type="title"/>
          </p:nvPr>
        </p:nvSpPr>
        <p:spPr/>
        <p:txBody>
          <a:bodyPr/>
          <a:lstStyle/>
          <a:p>
            <a:r>
              <a:rPr lang="es-ES" dirty="0"/>
              <a:t>Haga clic para modificar el estilo de título del patrón</a:t>
            </a:r>
            <a:endParaRPr lang="es-MX" dirty="0"/>
          </a:p>
        </p:txBody>
      </p:sp>
      <p:sp>
        <p:nvSpPr>
          <p:cNvPr id="8" name="Marcador de pie de página 6">
            <a:extLst>
              <a:ext uri="{FF2B5EF4-FFF2-40B4-BE49-F238E27FC236}">
                <a16:creationId xmlns:a16="http://schemas.microsoft.com/office/drawing/2014/main" id="{FEEEC69E-1D31-4EF2-BE4E-B751725EC178}"/>
              </a:ext>
            </a:extLst>
          </p:cNvPr>
          <p:cNvSpPr>
            <a:spLocks noGrp="1"/>
          </p:cNvSpPr>
          <p:nvPr>
            <p:ph type="ftr" sz="quarter" idx="3"/>
          </p:nvPr>
        </p:nvSpPr>
        <p:spPr>
          <a:xfrm>
            <a:off x="2872426" y="6595110"/>
            <a:ext cx="3399146" cy="208253"/>
          </a:xfrm>
          <a:prstGeom prst="rect">
            <a:avLst/>
          </a:prstGeom>
        </p:spPr>
        <p:txBody>
          <a:bodyPr vert="horz" lIns="91440" tIns="45720" rIns="91440" bIns="45720" rtlCol="0" anchor="ctr"/>
          <a:lstStyle>
            <a:lvl1pPr algn="ctr">
              <a:defRPr sz="700">
                <a:solidFill>
                  <a:schemeClr val="tx1">
                    <a:lumMod val="95000"/>
                    <a:lumOff val="5000"/>
                  </a:schemeClr>
                </a:solidFill>
              </a:defRPr>
            </a:lvl1pPr>
          </a:lstStyle>
          <a:p>
            <a:r>
              <a:rPr lang="es-MX"/>
              <a:t>Sesión Ordinaria 01/2022 del 27 de enero 2022</a:t>
            </a:r>
            <a:endParaRPr lang="es-MX" dirty="0"/>
          </a:p>
        </p:txBody>
      </p:sp>
      <p:sp>
        <p:nvSpPr>
          <p:cNvPr id="6" name="Text Placeholder 2">
            <a:extLst>
              <a:ext uri="{FF2B5EF4-FFF2-40B4-BE49-F238E27FC236}">
                <a16:creationId xmlns:a16="http://schemas.microsoft.com/office/drawing/2014/main" id="{1A3DD3EB-1C09-4A74-9C02-2BF8BDCB210F}"/>
              </a:ext>
            </a:extLst>
          </p:cNvPr>
          <p:cNvSpPr>
            <a:spLocks noGrp="1"/>
          </p:cNvSpPr>
          <p:nvPr>
            <p:ph idx="1"/>
          </p:nvPr>
        </p:nvSpPr>
        <p:spPr>
          <a:xfrm>
            <a:off x="468115" y="981743"/>
            <a:ext cx="8229600" cy="4525963"/>
          </a:xfrm>
          <a:prstGeom prst="rect">
            <a:avLst/>
          </a:prstGeom>
        </p:spPr>
        <p:txBody>
          <a:bodyPr vert="horz" lIns="91440" tIns="45720" rIns="91440" bIns="45720" rtlCol="0">
            <a:normAutofit/>
          </a:body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Tree>
    <p:extLst>
      <p:ext uri="{BB962C8B-B14F-4D97-AF65-F5344CB8AC3E}">
        <p14:creationId xmlns:p14="http://schemas.microsoft.com/office/powerpoint/2010/main" val="314690108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2_Contenido">
    <p:spTree>
      <p:nvGrpSpPr>
        <p:cNvPr id="1" name=""/>
        <p:cNvGrpSpPr/>
        <p:nvPr/>
      </p:nvGrpSpPr>
      <p:grpSpPr>
        <a:xfrm>
          <a:off x="0" y="0"/>
          <a:ext cx="0" cy="0"/>
          <a:chOff x="0" y="0"/>
          <a:chExt cx="0" cy="0"/>
        </a:xfrm>
      </p:grpSpPr>
      <p:sp>
        <p:nvSpPr>
          <p:cNvPr id="9" name="Slide Number Placeholder 5"/>
          <p:cNvSpPr>
            <a:spLocks noGrp="1"/>
          </p:cNvSpPr>
          <p:nvPr>
            <p:ph type="sldNum" sz="quarter" idx="4"/>
          </p:nvPr>
        </p:nvSpPr>
        <p:spPr>
          <a:xfrm>
            <a:off x="7010400" y="6516673"/>
            <a:ext cx="2133600" cy="365125"/>
          </a:xfrm>
          <a:prstGeom prst="rect">
            <a:avLst/>
          </a:prstGeom>
        </p:spPr>
        <p:txBody>
          <a:bodyPr vert="horz" lIns="91440" tIns="45720" rIns="91440" bIns="45720" rtlCol="0" anchor="ctr"/>
          <a:lstStyle>
            <a:lvl1pPr algn="r">
              <a:defRPr sz="1050">
                <a:solidFill>
                  <a:schemeClr val="tx1">
                    <a:lumMod val="95000"/>
                    <a:lumOff val="5000"/>
                  </a:schemeClr>
                </a:solidFill>
              </a:defRPr>
            </a:lvl1pPr>
          </a:lstStyle>
          <a:p>
            <a:fld id="{08DCC1CA-BC64-9342-9FC6-0A703FD15379}" type="slidenum">
              <a:rPr lang="en-US" smtClean="0"/>
              <a:pPr/>
              <a:t>‹Nº›</a:t>
            </a:fld>
            <a:endParaRPr lang="en-US" dirty="0"/>
          </a:p>
        </p:txBody>
      </p:sp>
      <p:sp>
        <p:nvSpPr>
          <p:cNvPr id="3" name="Título 2">
            <a:extLst>
              <a:ext uri="{FF2B5EF4-FFF2-40B4-BE49-F238E27FC236}">
                <a16:creationId xmlns:a16="http://schemas.microsoft.com/office/drawing/2014/main" id="{684358C0-DBA6-44F5-AC81-D806664C01DC}"/>
              </a:ext>
            </a:extLst>
          </p:cNvPr>
          <p:cNvSpPr>
            <a:spLocks noGrp="1"/>
          </p:cNvSpPr>
          <p:nvPr>
            <p:ph type="title"/>
          </p:nvPr>
        </p:nvSpPr>
        <p:spPr/>
        <p:txBody>
          <a:bodyPr/>
          <a:lstStyle/>
          <a:p>
            <a:r>
              <a:rPr lang="es-ES" dirty="0"/>
              <a:t>Haga clic para modificar el estilo de título del patrón</a:t>
            </a:r>
            <a:endParaRPr lang="es-MX" dirty="0"/>
          </a:p>
        </p:txBody>
      </p:sp>
      <p:sp>
        <p:nvSpPr>
          <p:cNvPr id="8" name="Marcador de pie de página 6">
            <a:extLst>
              <a:ext uri="{FF2B5EF4-FFF2-40B4-BE49-F238E27FC236}">
                <a16:creationId xmlns:a16="http://schemas.microsoft.com/office/drawing/2014/main" id="{FEEEC69E-1D31-4EF2-BE4E-B751725EC178}"/>
              </a:ext>
            </a:extLst>
          </p:cNvPr>
          <p:cNvSpPr>
            <a:spLocks noGrp="1"/>
          </p:cNvSpPr>
          <p:nvPr>
            <p:ph type="ftr" sz="quarter" idx="3"/>
          </p:nvPr>
        </p:nvSpPr>
        <p:spPr>
          <a:xfrm>
            <a:off x="2872426" y="6595110"/>
            <a:ext cx="3399146" cy="208253"/>
          </a:xfrm>
          <a:prstGeom prst="rect">
            <a:avLst/>
          </a:prstGeom>
        </p:spPr>
        <p:txBody>
          <a:bodyPr vert="horz" lIns="91440" tIns="45720" rIns="91440" bIns="45720" rtlCol="0" anchor="ctr"/>
          <a:lstStyle>
            <a:lvl1pPr algn="ctr">
              <a:defRPr sz="700">
                <a:solidFill>
                  <a:schemeClr val="tx1">
                    <a:lumMod val="95000"/>
                    <a:lumOff val="5000"/>
                  </a:schemeClr>
                </a:solidFill>
              </a:defRPr>
            </a:lvl1pPr>
          </a:lstStyle>
          <a:p>
            <a:r>
              <a:rPr lang="es-MX"/>
              <a:t>Sesión Ordinaria 01/2022 del 27 de enero 2022</a:t>
            </a:r>
            <a:endParaRPr lang="es-MX" dirty="0"/>
          </a:p>
        </p:txBody>
      </p:sp>
      <p:sp>
        <p:nvSpPr>
          <p:cNvPr id="6" name="Text Placeholder 2">
            <a:extLst>
              <a:ext uri="{FF2B5EF4-FFF2-40B4-BE49-F238E27FC236}">
                <a16:creationId xmlns:a16="http://schemas.microsoft.com/office/drawing/2014/main" id="{1A3DD3EB-1C09-4A74-9C02-2BF8BDCB210F}"/>
              </a:ext>
            </a:extLst>
          </p:cNvPr>
          <p:cNvSpPr>
            <a:spLocks noGrp="1"/>
          </p:cNvSpPr>
          <p:nvPr>
            <p:ph idx="1"/>
          </p:nvPr>
        </p:nvSpPr>
        <p:spPr>
          <a:xfrm>
            <a:off x="468115" y="981743"/>
            <a:ext cx="8229600" cy="4525963"/>
          </a:xfrm>
          <a:prstGeom prst="rect">
            <a:avLst/>
          </a:prstGeom>
        </p:spPr>
        <p:txBody>
          <a:bodyPr vert="horz" lIns="91440" tIns="45720" rIns="91440" bIns="45720" rtlCol="0">
            <a:normAutofit/>
          </a:body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Tree>
    <p:extLst>
      <p:ext uri="{BB962C8B-B14F-4D97-AF65-F5344CB8AC3E}">
        <p14:creationId xmlns:p14="http://schemas.microsoft.com/office/powerpoint/2010/main" val="410197670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3_Contenido">
    <p:spTree>
      <p:nvGrpSpPr>
        <p:cNvPr id="1" name=""/>
        <p:cNvGrpSpPr/>
        <p:nvPr/>
      </p:nvGrpSpPr>
      <p:grpSpPr>
        <a:xfrm>
          <a:off x="0" y="0"/>
          <a:ext cx="0" cy="0"/>
          <a:chOff x="0" y="0"/>
          <a:chExt cx="0" cy="0"/>
        </a:xfrm>
      </p:grpSpPr>
      <p:sp>
        <p:nvSpPr>
          <p:cNvPr id="9" name="Slide Number Placeholder 5"/>
          <p:cNvSpPr>
            <a:spLocks noGrp="1"/>
          </p:cNvSpPr>
          <p:nvPr>
            <p:ph type="sldNum" sz="quarter" idx="4"/>
          </p:nvPr>
        </p:nvSpPr>
        <p:spPr>
          <a:xfrm>
            <a:off x="7010400" y="6516673"/>
            <a:ext cx="2133600" cy="365125"/>
          </a:xfrm>
          <a:prstGeom prst="rect">
            <a:avLst/>
          </a:prstGeom>
        </p:spPr>
        <p:txBody>
          <a:bodyPr vert="horz" lIns="91440" tIns="45720" rIns="91440" bIns="45720" rtlCol="0" anchor="ctr"/>
          <a:lstStyle>
            <a:lvl1pPr algn="r">
              <a:defRPr sz="1050">
                <a:solidFill>
                  <a:schemeClr val="tx1">
                    <a:lumMod val="95000"/>
                    <a:lumOff val="5000"/>
                  </a:schemeClr>
                </a:solidFill>
              </a:defRPr>
            </a:lvl1pPr>
          </a:lstStyle>
          <a:p>
            <a:fld id="{08DCC1CA-BC64-9342-9FC6-0A703FD15379}" type="slidenum">
              <a:rPr lang="en-US" smtClean="0"/>
              <a:pPr/>
              <a:t>‹Nº›</a:t>
            </a:fld>
            <a:endParaRPr lang="en-US" dirty="0"/>
          </a:p>
        </p:txBody>
      </p:sp>
      <p:sp>
        <p:nvSpPr>
          <p:cNvPr id="3" name="Título 2">
            <a:extLst>
              <a:ext uri="{FF2B5EF4-FFF2-40B4-BE49-F238E27FC236}">
                <a16:creationId xmlns:a16="http://schemas.microsoft.com/office/drawing/2014/main" id="{684358C0-DBA6-44F5-AC81-D806664C01DC}"/>
              </a:ext>
            </a:extLst>
          </p:cNvPr>
          <p:cNvSpPr>
            <a:spLocks noGrp="1"/>
          </p:cNvSpPr>
          <p:nvPr>
            <p:ph type="title"/>
          </p:nvPr>
        </p:nvSpPr>
        <p:spPr/>
        <p:txBody>
          <a:bodyPr/>
          <a:lstStyle/>
          <a:p>
            <a:r>
              <a:rPr lang="es-ES" dirty="0"/>
              <a:t>Haga clic para modificar el estilo de título del patrón</a:t>
            </a:r>
            <a:endParaRPr lang="es-MX" dirty="0"/>
          </a:p>
        </p:txBody>
      </p:sp>
      <p:sp>
        <p:nvSpPr>
          <p:cNvPr id="8" name="Marcador de pie de página 6">
            <a:extLst>
              <a:ext uri="{FF2B5EF4-FFF2-40B4-BE49-F238E27FC236}">
                <a16:creationId xmlns:a16="http://schemas.microsoft.com/office/drawing/2014/main" id="{FEEEC69E-1D31-4EF2-BE4E-B751725EC178}"/>
              </a:ext>
            </a:extLst>
          </p:cNvPr>
          <p:cNvSpPr>
            <a:spLocks noGrp="1"/>
          </p:cNvSpPr>
          <p:nvPr>
            <p:ph type="ftr" sz="quarter" idx="3"/>
          </p:nvPr>
        </p:nvSpPr>
        <p:spPr>
          <a:xfrm>
            <a:off x="2872426" y="6595110"/>
            <a:ext cx="3399146" cy="208253"/>
          </a:xfrm>
          <a:prstGeom prst="rect">
            <a:avLst/>
          </a:prstGeom>
        </p:spPr>
        <p:txBody>
          <a:bodyPr vert="horz" lIns="91440" tIns="45720" rIns="91440" bIns="45720" rtlCol="0" anchor="ctr"/>
          <a:lstStyle>
            <a:lvl1pPr algn="ctr">
              <a:defRPr sz="700">
                <a:solidFill>
                  <a:schemeClr val="tx1">
                    <a:lumMod val="95000"/>
                    <a:lumOff val="5000"/>
                  </a:schemeClr>
                </a:solidFill>
              </a:defRPr>
            </a:lvl1pPr>
          </a:lstStyle>
          <a:p>
            <a:r>
              <a:rPr lang="es-MX"/>
              <a:t>Sesión Ordinaria 01/2022 del 27 de enero 2022</a:t>
            </a:r>
            <a:endParaRPr lang="es-MX" dirty="0"/>
          </a:p>
        </p:txBody>
      </p:sp>
      <p:sp>
        <p:nvSpPr>
          <p:cNvPr id="6" name="Text Placeholder 2">
            <a:extLst>
              <a:ext uri="{FF2B5EF4-FFF2-40B4-BE49-F238E27FC236}">
                <a16:creationId xmlns:a16="http://schemas.microsoft.com/office/drawing/2014/main" id="{1A3DD3EB-1C09-4A74-9C02-2BF8BDCB210F}"/>
              </a:ext>
            </a:extLst>
          </p:cNvPr>
          <p:cNvSpPr>
            <a:spLocks noGrp="1"/>
          </p:cNvSpPr>
          <p:nvPr>
            <p:ph idx="1"/>
          </p:nvPr>
        </p:nvSpPr>
        <p:spPr>
          <a:xfrm>
            <a:off x="468115" y="981743"/>
            <a:ext cx="8229600" cy="4525963"/>
          </a:xfrm>
          <a:prstGeom prst="rect">
            <a:avLst/>
          </a:prstGeom>
        </p:spPr>
        <p:txBody>
          <a:bodyPr vert="horz" lIns="91440" tIns="45720" rIns="91440" bIns="45720" rtlCol="0">
            <a:normAutofit/>
          </a:body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Tree>
    <p:extLst>
      <p:ext uri="{BB962C8B-B14F-4D97-AF65-F5344CB8AC3E}">
        <p14:creationId xmlns:p14="http://schemas.microsoft.com/office/powerpoint/2010/main" val="186483221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4_Contenido">
    <p:spTree>
      <p:nvGrpSpPr>
        <p:cNvPr id="1" name=""/>
        <p:cNvGrpSpPr/>
        <p:nvPr/>
      </p:nvGrpSpPr>
      <p:grpSpPr>
        <a:xfrm>
          <a:off x="0" y="0"/>
          <a:ext cx="0" cy="0"/>
          <a:chOff x="0" y="0"/>
          <a:chExt cx="0" cy="0"/>
        </a:xfrm>
      </p:grpSpPr>
      <p:sp>
        <p:nvSpPr>
          <p:cNvPr id="9" name="Slide Number Placeholder 5"/>
          <p:cNvSpPr>
            <a:spLocks noGrp="1"/>
          </p:cNvSpPr>
          <p:nvPr>
            <p:ph type="sldNum" sz="quarter" idx="4"/>
          </p:nvPr>
        </p:nvSpPr>
        <p:spPr>
          <a:xfrm>
            <a:off x="7010400" y="6516673"/>
            <a:ext cx="2133600" cy="365125"/>
          </a:xfrm>
          <a:prstGeom prst="rect">
            <a:avLst/>
          </a:prstGeom>
        </p:spPr>
        <p:txBody>
          <a:bodyPr vert="horz" lIns="91440" tIns="45720" rIns="91440" bIns="45720" rtlCol="0" anchor="ctr"/>
          <a:lstStyle>
            <a:lvl1pPr algn="r">
              <a:defRPr sz="1050">
                <a:solidFill>
                  <a:schemeClr val="tx1">
                    <a:lumMod val="95000"/>
                    <a:lumOff val="5000"/>
                  </a:schemeClr>
                </a:solidFill>
              </a:defRPr>
            </a:lvl1pPr>
          </a:lstStyle>
          <a:p>
            <a:fld id="{08DCC1CA-BC64-9342-9FC6-0A703FD15379}" type="slidenum">
              <a:rPr lang="en-US" smtClean="0"/>
              <a:pPr/>
              <a:t>‹Nº›</a:t>
            </a:fld>
            <a:endParaRPr lang="en-US" dirty="0"/>
          </a:p>
        </p:txBody>
      </p:sp>
      <p:sp>
        <p:nvSpPr>
          <p:cNvPr id="3" name="Título 2">
            <a:extLst>
              <a:ext uri="{FF2B5EF4-FFF2-40B4-BE49-F238E27FC236}">
                <a16:creationId xmlns:a16="http://schemas.microsoft.com/office/drawing/2014/main" id="{684358C0-DBA6-44F5-AC81-D806664C01DC}"/>
              </a:ext>
            </a:extLst>
          </p:cNvPr>
          <p:cNvSpPr>
            <a:spLocks noGrp="1"/>
          </p:cNvSpPr>
          <p:nvPr>
            <p:ph type="title"/>
          </p:nvPr>
        </p:nvSpPr>
        <p:spPr/>
        <p:txBody>
          <a:bodyPr/>
          <a:lstStyle/>
          <a:p>
            <a:r>
              <a:rPr lang="es-ES" dirty="0"/>
              <a:t>Haga clic para modificar el estilo de título del patrón</a:t>
            </a:r>
            <a:endParaRPr lang="es-MX" dirty="0"/>
          </a:p>
        </p:txBody>
      </p:sp>
      <p:sp>
        <p:nvSpPr>
          <p:cNvPr id="8" name="Marcador de pie de página 6">
            <a:extLst>
              <a:ext uri="{FF2B5EF4-FFF2-40B4-BE49-F238E27FC236}">
                <a16:creationId xmlns:a16="http://schemas.microsoft.com/office/drawing/2014/main" id="{FEEEC69E-1D31-4EF2-BE4E-B751725EC178}"/>
              </a:ext>
            </a:extLst>
          </p:cNvPr>
          <p:cNvSpPr>
            <a:spLocks noGrp="1"/>
          </p:cNvSpPr>
          <p:nvPr>
            <p:ph type="ftr" sz="quarter" idx="3"/>
          </p:nvPr>
        </p:nvSpPr>
        <p:spPr>
          <a:xfrm>
            <a:off x="2872426" y="6595110"/>
            <a:ext cx="3399146" cy="208253"/>
          </a:xfrm>
          <a:prstGeom prst="rect">
            <a:avLst/>
          </a:prstGeom>
        </p:spPr>
        <p:txBody>
          <a:bodyPr vert="horz" lIns="91440" tIns="45720" rIns="91440" bIns="45720" rtlCol="0" anchor="ctr"/>
          <a:lstStyle>
            <a:lvl1pPr algn="ctr">
              <a:defRPr sz="700">
                <a:solidFill>
                  <a:schemeClr val="tx1">
                    <a:lumMod val="95000"/>
                    <a:lumOff val="5000"/>
                  </a:schemeClr>
                </a:solidFill>
              </a:defRPr>
            </a:lvl1pPr>
          </a:lstStyle>
          <a:p>
            <a:r>
              <a:rPr lang="es-MX"/>
              <a:t>Sesión Ordinaria 01/2022 del 27 de enero 2022</a:t>
            </a:r>
            <a:endParaRPr lang="es-MX" dirty="0"/>
          </a:p>
        </p:txBody>
      </p:sp>
      <p:sp>
        <p:nvSpPr>
          <p:cNvPr id="6" name="Text Placeholder 2">
            <a:extLst>
              <a:ext uri="{FF2B5EF4-FFF2-40B4-BE49-F238E27FC236}">
                <a16:creationId xmlns:a16="http://schemas.microsoft.com/office/drawing/2014/main" id="{1A3DD3EB-1C09-4A74-9C02-2BF8BDCB210F}"/>
              </a:ext>
            </a:extLst>
          </p:cNvPr>
          <p:cNvSpPr>
            <a:spLocks noGrp="1"/>
          </p:cNvSpPr>
          <p:nvPr>
            <p:ph idx="1"/>
          </p:nvPr>
        </p:nvSpPr>
        <p:spPr>
          <a:xfrm>
            <a:off x="468115" y="981743"/>
            <a:ext cx="8229600" cy="4525963"/>
          </a:xfrm>
          <a:prstGeom prst="rect">
            <a:avLst/>
          </a:prstGeom>
        </p:spPr>
        <p:txBody>
          <a:bodyPr vert="horz" lIns="91440" tIns="45720" rIns="91440" bIns="45720" rtlCol="0">
            <a:normAutofit/>
          </a:body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Tree>
    <p:extLst>
      <p:ext uri="{BB962C8B-B14F-4D97-AF65-F5344CB8AC3E}">
        <p14:creationId xmlns:p14="http://schemas.microsoft.com/office/powerpoint/2010/main" val="399384605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5_Contenido">
    <p:spTree>
      <p:nvGrpSpPr>
        <p:cNvPr id="1" name=""/>
        <p:cNvGrpSpPr/>
        <p:nvPr/>
      </p:nvGrpSpPr>
      <p:grpSpPr>
        <a:xfrm>
          <a:off x="0" y="0"/>
          <a:ext cx="0" cy="0"/>
          <a:chOff x="0" y="0"/>
          <a:chExt cx="0" cy="0"/>
        </a:xfrm>
      </p:grpSpPr>
      <p:sp>
        <p:nvSpPr>
          <p:cNvPr id="9" name="Slide Number Placeholder 5"/>
          <p:cNvSpPr>
            <a:spLocks noGrp="1"/>
          </p:cNvSpPr>
          <p:nvPr>
            <p:ph type="sldNum" sz="quarter" idx="4"/>
          </p:nvPr>
        </p:nvSpPr>
        <p:spPr>
          <a:xfrm>
            <a:off x="7010400" y="6516673"/>
            <a:ext cx="2133600" cy="365125"/>
          </a:xfrm>
          <a:prstGeom prst="rect">
            <a:avLst/>
          </a:prstGeom>
        </p:spPr>
        <p:txBody>
          <a:bodyPr vert="horz" lIns="91440" tIns="45720" rIns="91440" bIns="45720" rtlCol="0" anchor="ctr"/>
          <a:lstStyle>
            <a:lvl1pPr algn="r">
              <a:defRPr sz="1050">
                <a:solidFill>
                  <a:schemeClr val="tx1">
                    <a:lumMod val="95000"/>
                    <a:lumOff val="5000"/>
                  </a:schemeClr>
                </a:solidFill>
              </a:defRPr>
            </a:lvl1pPr>
          </a:lstStyle>
          <a:p>
            <a:fld id="{08DCC1CA-BC64-9342-9FC6-0A703FD15379}" type="slidenum">
              <a:rPr lang="en-US" smtClean="0"/>
              <a:pPr/>
              <a:t>‹Nº›</a:t>
            </a:fld>
            <a:endParaRPr lang="en-US" dirty="0"/>
          </a:p>
        </p:txBody>
      </p:sp>
      <p:sp>
        <p:nvSpPr>
          <p:cNvPr id="3" name="Título 2">
            <a:extLst>
              <a:ext uri="{FF2B5EF4-FFF2-40B4-BE49-F238E27FC236}">
                <a16:creationId xmlns:a16="http://schemas.microsoft.com/office/drawing/2014/main" id="{684358C0-DBA6-44F5-AC81-D806664C01DC}"/>
              </a:ext>
            </a:extLst>
          </p:cNvPr>
          <p:cNvSpPr>
            <a:spLocks noGrp="1"/>
          </p:cNvSpPr>
          <p:nvPr>
            <p:ph type="title"/>
          </p:nvPr>
        </p:nvSpPr>
        <p:spPr/>
        <p:txBody>
          <a:bodyPr/>
          <a:lstStyle/>
          <a:p>
            <a:r>
              <a:rPr lang="es-ES" dirty="0"/>
              <a:t>Haga clic para modificar el estilo de título del patrón</a:t>
            </a:r>
            <a:endParaRPr lang="es-MX" dirty="0"/>
          </a:p>
        </p:txBody>
      </p:sp>
      <p:sp>
        <p:nvSpPr>
          <p:cNvPr id="8" name="Marcador de pie de página 6">
            <a:extLst>
              <a:ext uri="{FF2B5EF4-FFF2-40B4-BE49-F238E27FC236}">
                <a16:creationId xmlns:a16="http://schemas.microsoft.com/office/drawing/2014/main" id="{FEEEC69E-1D31-4EF2-BE4E-B751725EC178}"/>
              </a:ext>
            </a:extLst>
          </p:cNvPr>
          <p:cNvSpPr>
            <a:spLocks noGrp="1"/>
          </p:cNvSpPr>
          <p:nvPr>
            <p:ph type="ftr" sz="quarter" idx="3"/>
          </p:nvPr>
        </p:nvSpPr>
        <p:spPr>
          <a:xfrm>
            <a:off x="2872426" y="6595110"/>
            <a:ext cx="3399146" cy="208253"/>
          </a:xfrm>
          <a:prstGeom prst="rect">
            <a:avLst/>
          </a:prstGeom>
        </p:spPr>
        <p:txBody>
          <a:bodyPr vert="horz" lIns="91440" tIns="45720" rIns="91440" bIns="45720" rtlCol="0" anchor="ctr"/>
          <a:lstStyle>
            <a:lvl1pPr algn="ctr">
              <a:defRPr sz="700">
                <a:solidFill>
                  <a:schemeClr val="tx1">
                    <a:lumMod val="95000"/>
                    <a:lumOff val="5000"/>
                  </a:schemeClr>
                </a:solidFill>
              </a:defRPr>
            </a:lvl1pPr>
          </a:lstStyle>
          <a:p>
            <a:r>
              <a:rPr lang="es-MX"/>
              <a:t>Sesión Ordinaria 01/2022 del 27 de enero 2022</a:t>
            </a:r>
            <a:endParaRPr lang="es-MX" dirty="0"/>
          </a:p>
        </p:txBody>
      </p:sp>
      <p:sp>
        <p:nvSpPr>
          <p:cNvPr id="6" name="Text Placeholder 2">
            <a:extLst>
              <a:ext uri="{FF2B5EF4-FFF2-40B4-BE49-F238E27FC236}">
                <a16:creationId xmlns:a16="http://schemas.microsoft.com/office/drawing/2014/main" id="{1A3DD3EB-1C09-4A74-9C02-2BF8BDCB210F}"/>
              </a:ext>
            </a:extLst>
          </p:cNvPr>
          <p:cNvSpPr>
            <a:spLocks noGrp="1"/>
          </p:cNvSpPr>
          <p:nvPr>
            <p:ph idx="1"/>
          </p:nvPr>
        </p:nvSpPr>
        <p:spPr>
          <a:xfrm>
            <a:off x="468115" y="981743"/>
            <a:ext cx="8229600" cy="4525963"/>
          </a:xfrm>
          <a:prstGeom prst="rect">
            <a:avLst/>
          </a:prstGeom>
        </p:spPr>
        <p:txBody>
          <a:bodyPr vert="horz" lIns="91440" tIns="45720" rIns="91440" bIns="45720" rtlCol="0">
            <a:normAutofit/>
          </a:body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Tree>
    <p:extLst>
      <p:ext uri="{BB962C8B-B14F-4D97-AF65-F5344CB8AC3E}">
        <p14:creationId xmlns:p14="http://schemas.microsoft.com/office/powerpoint/2010/main" val="159609849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6_Contenido">
    <p:spTree>
      <p:nvGrpSpPr>
        <p:cNvPr id="1" name=""/>
        <p:cNvGrpSpPr/>
        <p:nvPr/>
      </p:nvGrpSpPr>
      <p:grpSpPr>
        <a:xfrm>
          <a:off x="0" y="0"/>
          <a:ext cx="0" cy="0"/>
          <a:chOff x="0" y="0"/>
          <a:chExt cx="0" cy="0"/>
        </a:xfrm>
      </p:grpSpPr>
      <p:sp>
        <p:nvSpPr>
          <p:cNvPr id="9" name="Slide Number Placeholder 5"/>
          <p:cNvSpPr>
            <a:spLocks noGrp="1"/>
          </p:cNvSpPr>
          <p:nvPr>
            <p:ph type="sldNum" sz="quarter" idx="4"/>
          </p:nvPr>
        </p:nvSpPr>
        <p:spPr>
          <a:xfrm>
            <a:off x="7010400" y="6516673"/>
            <a:ext cx="2133600" cy="365125"/>
          </a:xfrm>
          <a:prstGeom prst="rect">
            <a:avLst/>
          </a:prstGeom>
        </p:spPr>
        <p:txBody>
          <a:bodyPr vert="horz" lIns="91440" tIns="45720" rIns="91440" bIns="45720" rtlCol="0" anchor="ctr"/>
          <a:lstStyle>
            <a:lvl1pPr algn="r">
              <a:defRPr sz="1050">
                <a:solidFill>
                  <a:schemeClr val="tx1">
                    <a:lumMod val="95000"/>
                    <a:lumOff val="5000"/>
                  </a:schemeClr>
                </a:solidFill>
              </a:defRPr>
            </a:lvl1pPr>
          </a:lstStyle>
          <a:p>
            <a:fld id="{08DCC1CA-BC64-9342-9FC6-0A703FD15379}" type="slidenum">
              <a:rPr lang="en-US" smtClean="0"/>
              <a:pPr/>
              <a:t>‹Nº›</a:t>
            </a:fld>
            <a:endParaRPr lang="en-US" dirty="0"/>
          </a:p>
        </p:txBody>
      </p:sp>
      <p:sp>
        <p:nvSpPr>
          <p:cNvPr id="3" name="Título 2">
            <a:extLst>
              <a:ext uri="{FF2B5EF4-FFF2-40B4-BE49-F238E27FC236}">
                <a16:creationId xmlns:a16="http://schemas.microsoft.com/office/drawing/2014/main" id="{684358C0-DBA6-44F5-AC81-D806664C01DC}"/>
              </a:ext>
            </a:extLst>
          </p:cNvPr>
          <p:cNvSpPr>
            <a:spLocks noGrp="1"/>
          </p:cNvSpPr>
          <p:nvPr>
            <p:ph type="title"/>
          </p:nvPr>
        </p:nvSpPr>
        <p:spPr/>
        <p:txBody>
          <a:bodyPr/>
          <a:lstStyle/>
          <a:p>
            <a:r>
              <a:rPr lang="es-ES" dirty="0"/>
              <a:t>Haga clic para modificar el estilo de título del patrón</a:t>
            </a:r>
            <a:endParaRPr lang="es-MX" dirty="0"/>
          </a:p>
        </p:txBody>
      </p:sp>
      <p:sp>
        <p:nvSpPr>
          <p:cNvPr id="8" name="Marcador de pie de página 6">
            <a:extLst>
              <a:ext uri="{FF2B5EF4-FFF2-40B4-BE49-F238E27FC236}">
                <a16:creationId xmlns:a16="http://schemas.microsoft.com/office/drawing/2014/main" id="{FEEEC69E-1D31-4EF2-BE4E-B751725EC178}"/>
              </a:ext>
            </a:extLst>
          </p:cNvPr>
          <p:cNvSpPr>
            <a:spLocks noGrp="1"/>
          </p:cNvSpPr>
          <p:nvPr>
            <p:ph type="ftr" sz="quarter" idx="3"/>
          </p:nvPr>
        </p:nvSpPr>
        <p:spPr>
          <a:xfrm>
            <a:off x="2872426" y="6595110"/>
            <a:ext cx="3399146" cy="208253"/>
          </a:xfrm>
          <a:prstGeom prst="rect">
            <a:avLst/>
          </a:prstGeom>
        </p:spPr>
        <p:txBody>
          <a:bodyPr vert="horz" lIns="91440" tIns="45720" rIns="91440" bIns="45720" rtlCol="0" anchor="ctr"/>
          <a:lstStyle>
            <a:lvl1pPr algn="ctr">
              <a:defRPr sz="700">
                <a:solidFill>
                  <a:schemeClr val="tx1">
                    <a:lumMod val="95000"/>
                    <a:lumOff val="5000"/>
                  </a:schemeClr>
                </a:solidFill>
              </a:defRPr>
            </a:lvl1pPr>
          </a:lstStyle>
          <a:p>
            <a:r>
              <a:rPr lang="es-MX"/>
              <a:t>Sesión Ordinaria 01/2022 del 27 de enero 2022</a:t>
            </a:r>
            <a:endParaRPr lang="es-MX" dirty="0"/>
          </a:p>
        </p:txBody>
      </p:sp>
      <p:sp>
        <p:nvSpPr>
          <p:cNvPr id="6" name="Text Placeholder 2">
            <a:extLst>
              <a:ext uri="{FF2B5EF4-FFF2-40B4-BE49-F238E27FC236}">
                <a16:creationId xmlns:a16="http://schemas.microsoft.com/office/drawing/2014/main" id="{1A3DD3EB-1C09-4A74-9C02-2BF8BDCB210F}"/>
              </a:ext>
            </a:extLst>
          </p:cNvPr>
          <p:cNvSpPr>
            <a:spLocks noGrp="1"/>
          </p:cNvSpPr>
          <p:nvPr>
            <p:ph idx="1"/>
          </p:nvPr>
        </p:nvSpPr>
        <p:spPr>
          <a:xfrm>
            <a:off x="468115" y="981743"/>
            <a:ext cx="8229600" cy="4525963"/>
          </a:xfrm>
          <a:prstGeom prst="rect">
            <a:avLst/>
          </a:prstGeom>
        </p:spPr>
        <p:txBody>
          <a:bodyPr vert="horz" lIns="91440" tIns="45720" rIns="91440" bIns="45720" rtlCol="0">
            <a:normAutofit/>
          </a:body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Tree>
    <p:extLst>
      <p:ext uri="{BB962C8B-B14F-4D97-AF65-F5344CB8AC3E}">
        <p14:creationId xmlns:p14="http://schemas.microsoft.com/office/powerpoint/2010/main" val="62667616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7_Contenido">
    <p:spTree>
      <p:nvGrpSpPr>
        <p:cNvPr id="1" name=""/>
        <p:cNvGrpSpPr/>
        <p:nvPr/>
      </p:nvGrpSpPr>
      <p:grpSpPr>
        <a:xfrm>
          <a:off x="0" y="0"/>
          <a:ext cx="0" cy="0"/>
          <a:chOff x="0" y="0"/>
          <a:chExt cx="0" cy="0"/>
        </a:xfrm>
      </p:grpSpPr>
      <p:sp>
        <p:nvSpPr>
          <p:cNvPr id="9" name="Slide Number Placeholder 5"/>
          <p:cNvSpPr>
            <a:spLocks noGrp="1"/>
          </p:cNvSpPr>
          <p:nvPr>
            <p:ph type="sldNum" sz="quarter" idx="4"/>
          </p:nvPr>
        </p:nvSpPr>
        <p:spPr>
          <a:xfrm>
            <a:off x="7010400" y="6516673"/>
            <a:ext cx="2133600" cy="365125"/>
          </a:xfrm>
          <a:prstGeom prst="rect">
            <a:avLst/>
          </a:prstGeom>
        </p:spPr>
        <p:txBody>
          <a:bodyPr vert="horz" lIns="91440" tIns="45720" rIns="91440" bIns="45720" rtlCol="0" anchor="ctr"/>
          <a:lstStyle>
            <a:lvl1pPr algn="r">
              <a:defRPr sz="1050">
                <a:solidFill>
                  <a:schemeClr val="tx1">
                    <a:lumMod val="95000"/>
                    <a:lumOff val="5000"/>
                  </a:schemeClr>
                </a:solidFill>
              </a:defRPr>
            </a:lvl1pPr>
          </a:lstStyle>
          <a:p>
            <a:fld id="{08DCC1CA-BC64-9342-9FC6-0A703FD15379}" type="slidenum">
              <a:rPr lang="en-US" smtClean="0"/>
              <a:pPr/>
              <a:t>‹Nº›</a:t>
            </a:fld>
            <a:endParaRPr lang="en-US" dirty="0"/>
          </a:p>
        </p:txBody>
      </p:sp>
      <p:sp>
        <p:nvSpPr>
          <p:cNvPr id="3" name="Título 2">
            <a:extLst>
              <a:ext uri="{FF2B5EF4-FFF2-40B4-BE49-F238E27FC236}">
                <a16:creationId xmlns:a16="http://schemas.microsoft.com/office/drawing/2014/main" id="{684358C0-DBA6-44F5-AC81-D806664C01DC}"/>
              </a:ext>
            </a:extLst>
          </p:cNvPr>
          <p:cNvSpPr>
            <a:spLocks noGrp="1"/>
          </p:cNvSpPr>
          <p:nvPr>
            <p:ph type="title"/>
          </p:nvPr>
        </p:nvSpPr>
        <p:spPr/>
        <p:txBody>
          <a:bodyPr/>
          <a:lstStyle/>
          <a:p>
            <a:r>
              <a:rPr lang="es-ES" dirty="0"/>
              <a:t>Haga clic para modificar el estilo de título del patrón</a:t>
            </a:r>
            <a:endParaRPr lang="es-MX" dirty="0"/>
          </a:p>
        </p:txBody>
      </p:sp>
      <p:sp>
        <p:nvSpPr>
          <p:cNvPr id="8" name="Marcador de pie de página 6">
            <a:extLst>
              <a:ext uri="{FF2B5EF4-FFF2-40B4-BE49-F238E27FC236}">
                <a16:creationId xmlns:a16="http://schemas.microsoft.com/office/drawing/2014/main" id="{FEEEC69E-1D31-4EF2-BE4E-B751725EC178}"/>
              </a:ext>
            </a:extLst>
          </p:cNvPr>
          <p:cNvSpPr>
            <a:spLocks noGrp="1"/>
          </p:cNvSpPr>
          <p:nvPr>
            <p:ph type="ftr" sz="quarter" idx="3"/>
          </p:nvPr>
        </p:nvSpPr>
        <p:spPr>
          <a:xfrm>
            <a:off x="2872426" y="6595110"/>
            <a:ext cx="3399146" cy="208253"/>
          </a:xfrm>
          <a:prstGeom prst="rect">
            <a:avLst/>
          </a:prstGeom>
        </p:spPr>
        <p:txBody>
          <a:bodyPr vert="horz" lIns="91440" tIns="45720" rIns="91440" bIns="45720" rtlCol="0" anchor="ctr"/>
          <a:lstStyle>
            <a:lvl1pPr algn="ctr">
              <a:defRPr sz="700">
                <a:solidFill>
                  <a:schemeClr val="tx1">
                    <a:lumMod val="95000"/>
                    <a:lumOff val="5000"/>
                  </a:schemeClr>
                </a:solidFill>
              </a:defRPr>
            </a:lvl1pPr>
          </a:lstStyle>
          <a:p>
            <a:r>
              <a:rPr lang="es-MX"/>
              <a:t>Sesión Ordinaria 01/2022 del 27 de enero 2022</a:t>
            </a:r>
            <a:endParaRPr lang="es-MX" dirty="0"/>
          </a:p>
        </p:txBody>
      </p:sp>
      <p:sp>
        <p:nvSpPr>
          <p:cNvPr id="6" name="Text Placeholder 2">
            <a:extLst>
              <a:ext uri="{FF2B5EF4-FFF2-40B4-BE49-F238E27FC236}">
                <a16:creationId xmlns:a16="http://schemas.microsoft.com/office/drawing/2014/main" id="{1A3DD3EB-1C09-4A74-9C02-2BF8BDCB210F}"/>
              </a:ext>
            </a:extLst>
          </p:cNvPr>
          <p:cNvSpPr>
            <a:spLocks noGrp="1"/>
          </p:cNvSpPr>
          <p:nvPr>
            <p:ph idx="1"/>
          </p:nvPr>
        </p:nvSpPr>
        <p:spPr>
          <a:xfrm>
            <a:off x="468115" y="981743"/>
            <a:ext cx="8229600" cy="4525963"/>
          </a:xfrm>
          <a:prstGeom prst="rect">
            <a:avLst/>
          </a:prstGeom>
        </p:spPr>
        <p:txBody>
          <a:bodyPr vert="horz" lIns="91440" tIns="45720" rIns="91440" bIns="45720" rtlCol="0">
            <a:normAutofit/>
          </a:body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Tree>
    <p:extLst>
      <p:ext uri="{BB962C8B-B14F-4D97-AF65-F5344CB8AC3E}">
        <p14:creationId xmlns:p14="http://schemas.microsoft.com/office/powerpoint/2010/main" val="39591775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Contenido">
    <p:spTree>
      <p:nvGrpSpPr>
        <p:cNvPr id="1" name=""/>
        <p:cNvGrpSpPr/>
        <p:nvPr/>
      </p:nvGrpSpPr>
      <p:grpSpPr>
        <a:xfrm>
          <a:off x="0" y="0"/>
          <a:ext cx="0" cy="0"/>
          <a:chOff x="0" y="0"/>
          <a:chExt cx="0" cy="0"/>
        </a:xfrm>
      </p:grpSpPr>
      <p:sp>
        <p:nvSpPr>
          <p:cNvPr id="9" name="Slide Number Placeholder 5"/>
          <p:cNvSpPr>
            <a:spLocks noGrp="1"/>
          </p:cNvSpPr>
          <p:nvPr>
            <p:ph type="sldNum" sz="quarter" idx="4"/>
          </p:nvPr>
        </p:nvSpPr>
        <p:spPr>
          <a:xfrm>
            <a:off x="7010400" y="6474250"/>
            <a:ext cx="21336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08DCC1CA-BC64-9342-9FC6-0A703FD15379}" type="slidenum">
              <a:rPr lang="en-US" smtClean="0"/>
              <a:pPr/>
              <a:t>‹Nº›</a:t>
            </a:fld>
            <a:endParaRPr lang="en-US" dirty="0"/>
          </a:p>
        </p:txBody>
      </p:sp>
      <p:sp>
        <p:nvSpPr>
          <p:cNvPr id="3" name="Título 2">
            <a:extLst>
              <a:ext uri="{FF2B5EF4-FFF2-40B4-BE49-F238E27FC236}">
                <a16:creationId xmlns:a16="http://schemas.microsoft.com/office/drawing/2014/main" id="{684358C0-DBA6-44F5-AC81-D806664C01DC}"/>
              </a:ext>
            </a:extLst>
          </p:cNvPr>
          <p:cNvSpPr>
            <a:spLocks noGrp="1"/>
          </p:cNvSpPr>
          <p:nvPr>
            <p:ph type="title"/>
          </p:nvPr>
        </p:nvSpPr>
        <p:spPr/>
        <p:txBody>
          <a:bodyPr/>
          <a:lstStyle/>
          <a:p>
            <a:r>
              <a:rPr lang="es-ES"/>
              <a:t>Haga clic para modificar el estilo de título del patrón</a:t>
            </a:r>
            <a:endParaRPr lang="es-MX"/>
          </a:p>
        </p:txBody>
      </p:sp>
      <p:sp>
        <p:nvSpPr>
          <p:cNvPr id="8" name="Marcador de pie de página 6">
            <a:extLst>
              <a:ext uri="{FF2B5EF4-FFF2-40B4-BE49-F238E27FC236}">
                <a16:creationId xmlns:a16="http://schemas.microsoft.com/office/drawing/2014/main" id="{FEEEC69E-1D31-4EF2-BE4E-B751725EC178}"/>
              </a:ext>
            </a:extLst>
          </p:cNvPr>
          <p:cNvSpPr>
            <a:spLocks noGrp="1"/>
          </p:cNvSpPr>
          <p:nvPr>
            <p:ph type="ftr" sz="quarter" idx="3"/>
          </p:nvPr>
        </p:nvSpPr>
        <p:spPr>
          <a:xfrm>
            <a:off x="2872426" y="6438238"/>
            <a:ext cx="3399146" cy="365125"/>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s-MX"/>
              <a:t>Sesión Ordinaria 01/2022 del 27 de enero 2022</a:t>
            </a:r>
            <a:endParaRPr lang="es-MX" dirty="0"/>
          </a:p>
        </p:txBody>
      </p:sp>
      <p:sp>
        <p:nvSpPr>
          <p:cNvPr id="6" name="Text Placeholder 2">
            <a:extLst>
              <a:ext uri="{FF2B5EF4-FFF2-40B4-BE49-F238E27FC236}">
                <a16:creationId xmlns:a16="http://schemas.microsoft.com/office/drawing/2014/main" id="{1A3DD3EB-1C09-4A74-9C02-2BF8BDCB210F}"/>
              </a:ext>
            </a:extLst>
          </p:cNvPr>
          <p:cNvSpPr>
            <a:spLocks noGrp="1"/>
          </p:cNvSpPr>
          <p:nvPr>
            <p:ph idx="1"/>
          </p:nvPr>
        </p:nvSpPr>
        <p:spPr>
          <a:xfrm>
            <a:off x="468115" y="981743"/>
            <a:ext cx="8229600" cy="4525963"/>
          </a:xfrm>
          <a:prstGeom prst="rect">
            <a:avLst/>
          </a:prstGeom>
        </p:spPr>
        <p:txBody>
          <a:bodyPr vert="horz" lIns="91440" tIns="45720" rIns="91440" bIns="45720" rtlCol="0">
            <a:normAutofit/>
          </a:body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Tree>
    <p:extLst>
      <p:ext uri="{BB962C8B-B14F-4D97-AF65-F5344CB8AC3E}">
        <p14:creationId xmlns:p14="http://schemas.microsoft.com/office/powerpoint/2010/main" val="25201780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Marcador de pie de página 1">
            <a:extLst>
              <a:ext uri="{FF2B5EF4-FFF2-40B4-BE49-F238E27FC236}">
                <a16:creationId xmlns:a16="http://schemas.microsoft.com/office/drawing/2014/main" id="{0822B0F7-6944-47C7-84D9-70D03C3D4294}"/>
              </a:ext>
            </a:extLst>
          </p:cNvPr>
          <p:cNvSpPr>
            <a:spLocks noGrp="1"/>
          </p:cNvSpPr>
          <p:nvPr>
            <p:ph type="ftr" sz="quarter" idx="10"/>
          </p:nvPr>
        </p:nvSpPr>
        <p:spPr/>
        <p:txBody>
          <a:bodyPr/>
          <a:lstStyle>
            <a:lvl1pPr>
              <a:defRPr sz="900"/>
            </a:lvl1pPr>
          </a:lstStyle>
          <a:p>
            <a:r>
              <a:rPr lang="es-MX"/>
              <a:t>Sesión Ordinaria 01/2022 del 27 de enero 2022</a:t>
            </a:r>
            <a:endParaRPr lang="es-MX" dirty="0"/>
          </a:p>
        </p:txBody>
      </p:sp>
      <p:sp>
        <p:nvSpPr>
          <p:cNvPr id="3" name="Marcador de número de diapositiva 2">
            <a:extLst>
              <a:ext uri="{FF2B5EF4-FFF2-40B4-BE49-F238E27FC236}">
                <a16:creationId xmlns:a16="http://schemas.microsoft.com/office/drawing/2014/main" id="{50E1A294-4925-43C5-836B-BDD5D5C99203}"/>
              </a:ext>
            </a:extLst>
          </p:cNvPr>
          <p:cNvSpPr>
            <a:spLocks noGrp="1"/>
          </p:cNvSpPr>
          <p:nvPr>
            <p:ph type="sldNum" sz="quarter" idx="11"/>
          </p:nvPr>
        </p:nvSpPr>
        <p:spPr/>
        <p:txBody>
          <a:bodyPr/>
          <a:lstStyle/>
          <a:p>
            <a:fld id="{08DCC1CA-BC64-9342-9FC6-0A703FD15379}" type="slidenum">
              <a:rPr lang="en-US" smtClean="0"/>
              <a:pPr/>
              <a:t>‹Nº›</a:t>
            </a:fld>
            <a:endParaRPr lang="en-US" dirty="0"/>
          </a:p>
        </p:txBody>
      </p:sp>
    </p:spTree>
    <p:extLst>
      <p:ext uri="{BB962C8B-B14F-4D97-AF65-F5344CB8AC3E}">
        <p14:creationId xmlns:p14="http://schemas.microsoft.com/office/powerpoint/2010/main" val="12029866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Contenido">
    <p:spTree>
      <p:nvGrpSpPr>
        <p:cNvPr id="1" name=""/>
        <p:cNvGrpSpPr/>
        <p:nvPr/>
      </p:nvGrpSpPr>
      <p:grpSpPr>
        <a:xfrm>
          <a:off x="0" y="0"/>
          <a:ext cx="0" cy="0"/>
          <a:chOff x="0" y="0"/>
          <a:chExt cx="0" cy="0"/>
        </a:xfrm>
      </p:grpSpPr>
      <p:sp>
        <p:nvSpPr>
          <p:cNvPr id="9" name="Slide Number Placeholder 5"/>
          <p:cNvSpPr>
            <a:spLocks noGrp="1"/>
          </p:cNvSpPr>
          <p:nvPr>
            <p:ph type="sldNum" sz="quarter" idx="4"/>
          </p:nvPr>
        </p:nvSpPr>
        <p:spPr>
          <a:xfrm>
            <a:off x="7010400" y="6516673"/>
            <a:ext cx="2133600" cy="365125"/>
          </a:xfrm>
          <a:prstGeom prst="rect">
            <a:avLst/>
          </a:prstGeom>
        </p:spPr>
        <p:txBody>
          <a:bodyPr vert="horz" lIns="91440" tIns="45720" rIns="91440" bIns="45720" rtlCol="0" anchor="ctr"/>
          <a:lstStyle>
            <a:lvl1pPr algn="r">
              <a:defRPr sz="1100">
                <a:solidFill>
                  <a:schemeClr val="tx1">
                    <a:lumMod val="95000"/>
                    <a:lumOff val="5000"/>
                  </a:schemeClr>
                </a:solidFill>
              </a:defRPr>
            </a:lvl1pPr>
          </a:lstStyle>
          <a:p>
            <a:fld id="{08DCC1CA-BC64-9342-9FC6-0A703FD15379}" type="slidenum">
              <a:rPr lang="en-US" smtClean="0"/>
              <a:pPr/>
              <a:t>‹Nº›</a:t>
            </a:fld>
            <a:endParaRPr lang="en-US" dirty="0"/>
          </a:p>
        </p:txBody>
      </p:sp>
      <p:sp>
        <p:nvSpPr>
          <p:cNvPr id="3" name="Título 2">
            <a:extLst>
              <a:ext uri="{FF2B5EF4-FFF2-40B4-BE49-F238E27FC236}">
                <a16:creationId xmlns:a16="http://schemas.microsoft.com/office/drawing/2014/main" id="{684358C0-DBA6-44F5-AC81-D806664C01DC}"/>
              </a:ext>
            </a:extLst>
          </p:cNvPr>
          <p:cNvSpPr>
            <a:spLocks noGrp="1"/>
          </p:cNvSpPr>
          <p:nvPr>
            <p:ph type="title"/>
          </p:nvPr>
        </p:nvSpPr>
        <p:spPr>
          <a:xfrm>
            <a:off x="245782" y="3132947"/>
            <a:ext cx="5303371" cy="592106"/>
          </a:xfrm>
          <a:prstGeom prst="rect">
            <a:avLst/>
          </a:prstGeom>
        </p:spPr>
        <p:txBody>
          <a:bodyPr/>
          <a:lstStyle/>
          <a:p>
            <a:r>
              <a:rPr lang="es-ES" dirty="0"/>
              <a:t>Haga clic para modificar el estilo de título del patrón</a:t>
            </a:r>
            <a:endParaRPr lang="es-MX" dirty="0"/>
          </a:p>
        </p:txBody>
      </p:sp>
      <p:sp>
        <p:nvSpPr>
          <p:cNvPr id="8" name="Marcador de pie de página 6">
            <a:extLst>
              <a:ext uri="{FF2B5EF4-FFF2-40B4-BE49-F238E27FC236}">
                <a16:creationId xmlns:a16="http://schemas.microsoft.com/office/drawing/2014/main" id="{FEEEC69E-1D31-4EF2-BE4E-B751725EC178}"/>
              </a:ext>
            </a:extLst>
          </p:cNvPr>
          <p:cNvSpPr>
            <a:spLocks noGrp="1"/>
          </p:cNvSpPr>
          <p:nvPr>
            <p:ph type="ftr" sz="quarter" idx="3"/>
          </p:nvPr>
        </p:nvSpPr>
        <p:spPr>
          <a:xfrm>
            <a:off x="2872426" y="6595110"/>
            <a:ext cx="3399146" cy="208253"/>
          </a:xfrm>
          <a:prstGeom prst="rect">
            <a:avLst/>
          </a:prstGeom>
        </p:spPr>
        <p:txBody>
          <a:bodyPr vert="horz" lIns="91440" tIns="45720" rIns="91440" bIns="45720" rtlCol="0" anchor="ctr"/>
          <a:lstStyle>
            <a:lvl1pPr algn="ctr">
              <a:defRPr sz="700">
                <a:solidFill>
                  <a:schemeClr val="tx1">
                    <a:lumMod val="95000"/>
                    <a:lumOff val="5000"/>
                  </a:schemeClr>
                </a:solidFill>
              </a:defRPr>
            </a:lvl1pPr>
          </a:lstStyle>
          <a:p>
            <a:r>
              <a:rPr lang="es-MX"/>
              <a:t>Sesión Ordinaria 01/2022 del 27 de enero 2022</a:t>
            </a:r>
            <a:endParaRPr lang="es-MX" dirty="0"/>
          </a:p>
        </p:txBody>
      </p:sp>
    </p:spTree>
    <p:extLst>
      <p:ext uri="{BB962C8B-B14F-4D97-AF65-F5344CB8AC3E}">
        <p14:creationId xmlns:p14="http://schemas.microsoft.com/office/powerpoint/2010/main" val="40095868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ido">
    <p:spTree>
      <p:nvGrpSpPr>
        <p:cNvPr id="1" name=""/>
        <p:cNvGrpSpPr/>
        <p:nvPr/>
      </p:nvGrpSpPr>
      <p:grpSpPr>
        <a:xfrm>
          <a:off x="0" y="0"/>
          <a:ext cx="0" cy="0"/>
          <a:chOff x="0" y="0"/>
          <a:chExt cx="0" cy="0"/>
        </a:xfrm>
      </p:grpSpPr>
      <p:sp>
        <p:nvSpPr>
          <p:cNvPr id="9" name="Slide Number Placeholder 5"/>
          <p:cNvSpPr>
            <a:spLocks noGrp="1"/>
          </p:cNvSpPr>
          <p:nvPr>
            <p:ph type="sldNum" sz="quarter" idx="4"/>
          </p:nvPr>
        </p:nvSpPr>
        <p:spPr>
          <a:xfrm>
            <a:off x="7010400" y="6516673"/>
            <a:ext cx="2133600" cy="365125"/>
          </a:xfrm>
          <a:prstGeom prst="rect">
            <a:avLst/>
          </a:prstGeom>
        </p:spPr>
        <p:txBody>
          <a:bodyPr vert="horz" lIns="91440" tIns="45720" rIns="91440" bIns="45720" rtlCol="0" anchor="ctr"/>
          <a:lstStyle>
            <a:lvl1pPr algn="r">
              <a:defRPr sz="1050">
                <a:solidFill>
                  <a:schemeClr val="tx1">
                    <a:lumMod val="95000"/>
                    <a:lumOff val="5000"/>
                  </a:schemeClr>
                </a:solidFill>
              </a:defRPr>
            </a:lvl1pPr>
          </a:lstStyle>
          <a:p>
            <a:fld id="{08DCC1CA-BC64-9342-9FC6-0A703FD15379}" type="slidenum">
              <a:rPr lang="en-US" smtClean="0"/>
              <a:pPr/>
              <a:t>‹Nº›</a:t>
            </a:fld>
            <a:endParaRPr lang="en-US" dirty="0"/>
          </a:p>
        </p:txBody>
      </p:sp>
      <p:sp>
        <p:nvSpPr>
          <p:cNvPr id="3" name="Título 2">
            <a:extLst>
              <a:ext uri="{FF2B5EF4-FFF2-40B4-BE49-F238E27FC236}">
                <a16:creationId xmlns:a16="http://schemas.microsoft.com/office/drawing/2014/main" id="{684358C0-DBA6-44F5-AC81-D806664C01DC}"/>
              </a:ext>
            </a:extLst>
          </p:cNvPr>
          <p:cNvSpPr>
            <a:spLocks noGrp="1"/>
          </p:cNvSpPr>
          <p:nvPr>
            <p:ph type="title"/>
          </p:nvPr>
        </p:nvSpPr>
        <p:spPr/>
        <p:txBody>
          <a:bodyPr/>
          <a:lstStyle/>
          <a:p>
            <a:r>
              <a:rPr lang="es-ES" dirty="0"/>
              <a:t>Haga clic para modificar el estilo de título del patrón</a:t>
            </a:r>
            <a:endParaRPr lang="es-MX" dirty="0"/>
          </a:p>
        </p:txBody>
      </p:sp>
      <p:sp>
        <p:nvSpPr>
          <p:cNvPr id="8" name="Marcador de pie de página 6">
            <a:extLst>
              <a:ext uri="{FF2B5EF4-FFF2-40B4-BE49-F238E27FC236}">
                <a16:creationId xmlns:a16="http://schemas.microsoft.com/office/drawing/2014/main" id="{FEEEC69E-1D31-4EF2-BE4E-B751725EC178}"/>
              </a:ext>
            </a:extLst>
          </p:cNvPr>
          <p:cNvSpPr>
            <a:spLocks noGrp="1"/>
          </p:cNvSpPr>
          <p:nvPr>
            <p:ph type="ftr" sz="quarter" idx="3"/>
          </p:nvPr>
        </p:nvSpPr>
        <p:spPr>
          <a:xfrm>
            <a:off x="2872426" y="6595110"/>
            <a:ext cx="3399146" cy="208253"/>
          </a:xfrm>
          <a:prstGeom prst="rect">
            <a:avLst/>
          </a:prstGeom>
        </p:spPr>
        <p:txBody>
          <a:bodyPr vert="horz" lIns="91440" tIns="45720" rIns="91440" bIns="45720" rtlCol="0" anchor="ctr"/>
          <a:lstStyle>
            <a:lvl1pPr algn="ctr">
              <a:defRPr sz="700">
                <a:solidFill>
                  <a:schemeClr val="tx1">
                    <a:lumMod val="95000"/>
                    <a:lumOff val="5000"/>
                  </a:schemeClr>
                </a:solidFill>
              </a:defRPr>
            </a:lvl1pPr>
          </a:lstStyle>
          <a:p>
            <a:r>
              <a:rPr lang="es-MX"/>
              <a:t>Sesión Ordinaria 01/2022 del 27 de enero 2022</a:t>
            </a:r>
            <a:endParaRPr lang="es-MX" dirty="0"/>
          </a:p>
        </p:txBody>
      </p:sp>
      <p:sp>
        <p:nvSpPr>
          <p:cNvPr id="6" name="Text Placeholder 2">
            <a:extLst>
              <a:ext uri="{FF2B5EF4-FFF2-40B4-BE49-F238E27FC236}">
                <a16:creationId xmlns:a16="http://schemas.microsoft.com/office/drawing/2014/main" id="{1A3DD3EB-1C09-4A74-9C02-2BF8BDCB210F}"/>
              </a:ext>
            </a:extLst>
          </p:cNvPr>
          <p:cNvSpPr>
            <a:spLocks noGrp="1"/>
          </p:cNvSpPr>
          <p:nvPr>
            <p:ph idx="1"/>
          </p:nvPr>
        </p:nvSpPr>
        <p:spPr>
          <a:xfrm>
            <a:off x="468115" y="981743"/>
            <a:ext cx="8229600" cy="4525963"/>
          </a:xfrm>
          <a:prstGeom prst="rect">
            <a:avLst/>
          </a:prstGeom>
        </p:spPr>
        <p:txBody>
          <a:bodyPr vert="horz" lIns="91440" tIns="45720" rIns="91440" bIns="45720" rtlCol="0">
            <a:normAutofit/>
          </a:body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Tree>
    <p:extLst>
      <p:ext uri="{BB962C8B-B14F-4D97-AF65-F5344CB8AC3E}">
        <p14:creationId xmlns:p14="http://schemas.microsoft.com/office/powerpoint/2010/main" val="20135073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58975"/>
            <a:ext cx="7772400" cy="1470025"/>
          </a:xfrm>
          <a:prstGeom prst="rect">
            <a:avLst/>
          </a:prstGeom>
        </p:spPr>
        <p:txBody>
          <a:bodyPr/>
          <a:lstStyle>
            <a:lvl1pPr>
              <a:defRPr sz="3600" b="1">
                <a:solidFill>
                  <a:schemeClr val="bg2">
                    <a:lumMod val="50000"/>
                  </a:schemeClr>
                </a:solidFill>
              </a:defRPr>
            </a:lvl1pPr>
          </a:lstStyle>
          <a:p>
            <a:r>
              <a:rPr lang="es-ES" dirty="0"/>
              <a:t>Haga clic para modificar el estilo de título del patrón</a:t>
            </a:r>
            <a:endParaRPr lang="en-US" dirty="0"/>
          </a:p>
        </p:txBody>
      </p:sp>
      <p:sp>
        <p:nvSpPr>
          <p:cNvPr id="3" name="Subtitle 2"/>
          <p:cNvSpPr>
            <a:spLocks noGrp="1"/>
          </p:cNvSpPr>
          <p:nvPr>
            <p:ph type="subTitle" idx="1"/>
          </p:nvPr>
        </p:nvSpPr>
        <p:spPr>
          <a:xfrm>
            <a:off x="1697465" y="3429000"/>
            <a:ext cx="6400800" cy="1752600"/>
          </a:xfrm>
        </p:spPr>
        <p:txBody>
          <a:bodyPr>
            <a:normAutofit/>
          </a:bodyPr>
          <a:lstStyle>
            <a:lvl1pPr marL="0" indent="0" algn="ctr">
              <a:buNone/>
              <a:defRPr sz="2800" b="1">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a:p>
        </p:txBody>
      </p:sp>
      <p:sp>
        <p:nvSpPr>
          <p:cNvPr id="5" name="Footer Placeholder 4"/>
          <p:cNvSpPr>
            <a:spLocks noGrp="1"/>
          </p:cNvSpPr>
          <p:nvPr>
            <p:ph type="ftr" sz="quarter" idx="11"/>
          </p:nvPr>
        </p:nvSpPr>
        <p:spPr/>
        <p:txBody>
          <a:bodyPr/>
          <a:lstStyle/>
          <a:p>
            <a:r>
              <a:rPr lang="es-MX"/>
              <a:t>Sesión Ordinaria 01/2022 del 27 de enero 2022</a:t>
            </a:r>
            <a:endParaRPr lang="es-MX" dirty="0"/>
          </a:p>
        </p:txBody>
      </p:sp>
      <p:sp>
        <p:nvSpPr>
          <p:cNvPr id="6" name="Slide Number Placeholder 5"/>
          <p:cNvSpPr>
            <a:spLocks noGrp="1"/>
          </p:cNvSpPr>
          <p:nvPr>
            <p:ph type="sldNum" sz="quarter" idx="12"/>
          </p:nvPr>
        </p:nvSpPr>
        <p:spPr/>
        <p:txBody>
          <a:bodyPr/>
          <a:lstStyle/>
          <a:p>
            <a:fld id="{09BA811B-EC15-4221-9CE3-1524AEBB1E2E}" type="slidenum">
              <a:rPr lang="es-MX" smtClean="0"/>
              <a:t>‹Nº›</a:t>
            </a:fld>
            <a:endParaRPr lang="es-MX" dirty="0"/>
          </a:p>
        </p:txBody>
      </p:sp>
    </p:spTree>
    <p:extLst>
      <p:ext uri="{BB962C8B-B14F-4D97-AF65-F5344CB8AC3E}">
        <p14:creationId xmlns:p14="http://schemas.microsoft.com/office/powerpoint/2010/main" val="29610534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ido">
    <p:spTree>
      <p:nvGrpSpPr>
        <p:cNvPr id="1" name=""/>
        <p:cNvGrpSpPr/>
        <p:nvPr/>
      </p:nvGrpSpPr>
      <p:grpSpPr>
        <a:xfrm>
          <a:off x="0" y="0"/>
          <a:ext cx="0" cy="0"/>
          <a:chOff x="0" y="0"/>
          <a:chExt cx="0" cy="0"/>
        </a:xfrm>
      </p:grpSpPr>
      <p:sp>
        <p:nvSpPr>
          <p:cNvPr id="9" name="Slide Number Placeholder 5"/>
          <p:cNvSpPr>
            <a:spLocks noGrp="1"/>
          </p:cNvSpPr>
          <p:nvPr>
            <p:ph type="sldNum" sz="quarter" idx="4"/>
          </p:nvPr>
        </p:nvSpPr>
        <p:spPr>
          <a:xfrm>
            <a:off x="7010400" y="6516673"/>
            <a:ext cx="2133600" cy="365125"/>
          </a:xfrm>
          <a:prstGeom prst="rect">
            <a:avLst/>
          </a:prstGeom>
        </p:spPr>
        <p:txBody>
          <a:bodyPr vert="horz" lIns="91440" tIns="45720" rIns="91440" bIns="45720" rtlCol="0" anchor="ctr"/>
          <a:lstStyle>
            <a:lvl1pPr algn="r">
              <a:defRPr sz="1100">
                <a:solidFill>
                  <a:schemeClr val="tx1">
                    <a:lumMod val="95000"/>
                    <a:lumOff val="5000"/>
                  </a:schemeClr>
                </a:solidFill>
              </a:defRPr>
            </a:lvl1pPr>
          </a:lstStyle>
          <a:p>
            <a:fld id="{08DCC1CA-BC64-9342-9FC6-0A703FD15379}" type="slidenum">
              <a:rPr lang="en-US" smtClean="0"/>
              <a:pPr/>
              <a:t>‹Nº›</a:t>
            </a:fld>
            <a:endParaRPr lang="en-US" dirty="0"/>
          </a:p>
        </p:txBody>
      </p:sp>
      <p:sp>
        <p:nvSpPr>
          <p:cNvPr id="3" name="Título 2">
            <a:extLst>
              <a:ext uri="{FF2B5EF4-FFF2-40B4-BE49-F238E27FC236}">
                <a16:creationId xmlns:a16="http://schemas.microsoft.com/office/drawing/2014/main" id="{684358C0-DBA6-44F5-AC81-D806664C01DC}"/>
              </a:ext>
            </a:extLst>
          </p:cNvPr>
          <p:cNvSpPr>
            <a:spLocks noGrp="1"/>
          </p:cNvSpPr>
          <p:nvPr>
            <p:ph type="title"/>
          </p:nvPr>
        </p:nvSpPr>
        <p:spPr>
          <a:xfrm>
            <a:off x="245782" y="3132947"/>
            <a:ext cx="5303371" cy="592106"/>
          </a:xfrm>
          <a:prstGeom prst="rect">
            <a:avLst/>
          </a:prstGeom>
        </p:spPr>
        <p:txBody>
          <a:bodyPr/>
          <a:lstStyle/>
          <a:p>
            <a:r>
              <a:rPr lang="es-ES" dirty="0"/>
              <a:t>Haga clic para modificar el estilo de título del patrón</a:t>
            </a:r>
            <a:endParaRPr lang="es-MX" dirty="0"/>
          </a:p>
        </p:txBody>
      </p:sp>
      <p:sp>
        <p:nvSpPr>
          <p:cNvPr id="8" name="Marcador de pie de página 6">
            <a:extLst>
              <a:ext uri="{FF2B5EF4-FFF2-40B4-BE49-F238E27FC236}">
                <a16:creationId xmlns:a16="http://schemas.microsoft.com/office/drawing/2014/main" id="{FEEEC69E-1D31-4EF2-BE4E-B751725EC178}"/>
              </a:ext>
            </a:extLst>
          </p:cNvPr>
          <p:cNvSpPr>
            <a:spLocks noGrp="1"/>
          </p:cNvSpPr>
          <p:nvPr>
            <p:ph type="ftr" sz="quarter" idx="3"/>
          </p:nvPr>
        </p:nvSpPr>
        <p:spPr>
          <a:xfrm>
            <a:off x="2872426" y="6595110"/>
            <a:ext cx="3399146" cy="208253"/>
          </a:xfrm>
          <a:prstGeom prst="rect">
            <a:avLst/>
          </a:prstGeom>
        </p:spPr>
        <p:txBody>
          <a:bodyPr vert="horz" lIns="91440" tIns="45720" rIns="91440" bIns="45720" rtlCol="0" anchor="ctr"/>
          <a:lstStyle>
            <a:lvl1pPr algn="ctr">
              <a:defRPr sz="700">
                <a:solidFill>
                  <a:schemeClr val="tx1">
                    <a:lumMod val="95000"/>
                    <a:lumOff val="5000"/>
                  </a:schemeClr>
                </a:solidFill>
              </a:defRPr>
            </a:lvl1pPr>
          </a:lstStyle>
          <a:p>
            <a:r>
              <a:rPr lang="es-MX"/>
              <a:t>Sesión Ordinaria 01/2022 del 27 de enero 2022</a:t>
            </a:r>
            <a:endParaRPr lang="es-MX" dirty="0"/>
          </a:p>
        </p:txBody>
      </p:sp>
    </p:spTree>
    <p:extLst>
      <p:ext uri="{BB962C8B-B14F-4D97-AF65-F5344CB8AC3E}">
        <p14:creationId xmlns:p14="http://schemas.microsoft.com/office/powerpoint/2010/main" val="21819943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58975"/>
            <a:ext cx="7772400" cy="1470025"/>
          </a:xfrm>
          <a:prstGeom prst="rect">
            <a:avLst/>
          </a:prstGeom>
        </p:spPr>
        <p:txBody>
          <a:bodyPr/>
          <a:lstStyle>
            <a:lvl1pPr>
              <a:defRPr sz="3600" b="1">
                <a:solidFill>
                  <a:schemeClr val="bg2">
                    <a:lumMod val="50000"/>
                  </a:schemeClr>
                </a:solidFill>
              </a:defRPr>
            </a:lvl1pPr>
          </a:lstStyle>
          <a:p>
            <a:r>
              <a:rPr lang="es-ES" dirty="0"/>
              <a:t>Haga clic para modificar el estilo de título del patrón</a:t>
            </a:r>
            <a:endParaRPr lang="en-US" dirty="0"/>
          </a:p>
        </p:txBody>
      </p:sp>
      <p:sp>
        <p:nvSpPr>
          <p:cNvPr id="3" name="Subtitle 2"/>
          <p:cNvSpPr>
            <a:spLocks noGrp="1"/>
          </p:cNvSpPr>
          <p:nvPr>
            <p:ph type="subTitle" idx="1"/>
          </p:nvPr>
        </p:nvSpPr>
        <p:spPr>
          <a:xfrm>
            <a:off x="1697465" y="3429000"/>
            <a:ext cx="6400800" cy="1752600"/>
          </a:xfrm>
        </p:spPr>
        <p:txBody>
          <a:bodyPr>
            <a:normAutofit/>
          </a:bodyPr>
          <a:lstStyle>
            <a:lvl1pPr marL="0" indent="0" algn="ctr">
              <a:buNone/>
              <a:defRPr sz="2800" b="1">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a:p>
        </p:txBody>
      </p:sp>
      <p:sp>
        <p:nvSpPr>
          <p:cNvPr id="5" name="Footer Placeholder 4"/>
          <p:cNvSpPr>
            <a:spLocks noGrp="1"/>
          </p:cNvSpPr>
          <p:nvPr>
            <p:ph type="ftr" sz="quarter" idx="11"/>
          </p:nvPr>
        </p:nvSpPr>
        <p:spPr/>
        <p:txBody>
          <a:bodyPr/>
          <a:lstStyle/>
          <a:p>
            <a:r>
              <a:rPr lang="es-MX"/>
              <a:t>Sesión Ordinaria 01/2022 del 27 de enero 2022</a:t>
            </a:r>
            <a:endParaRPr lang="es-MX" dirty="0"/>
          </a:p>
        </p:txBody>
      </p:sp>
      <p:sp>
        <p:nvSpPr>
          <p:cNvPr id="6" name="Slide Number Placeholder 5"/>
          <p:cNvSpPr>
            <a:spLocks noGrp="1"/>
          </p:cNvSpPr>
          <p:nvPr>
            <p:ph type="sldNum" sz="quarter" idx="12"/>
          </p:nvPr>
        </p:nvSpPr>
        <p:spPr/>
        <p:txBody>
          <a:bodyPr/>
          <a:lstStyle/>
          <a:p>
            <a:fld id="{09BA811B-EC15-4221-9CE3-1524AEBB1E2E}" type="slidenum">
              <a:rPr lang="es-MX" smtClean="0"/>
              <a:t>‹Nº›</a:t>
            </a:fld>
            <a:endParaRPr lang="es-MX" dirty="0"/>
          </a:p>
        </p:txBody>
      </p:sp>
    </p:spTree>
    <p:extLst>
      <p:ext uri="{BB962C8B-B14F-4D97-AF65-F5344CB8AC3E}">
        <p14:creationId xmlns:p14="http://schemas.microsoft.com/office/powerpoint/2010/main" val="145881212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image" Target="../media/image5.jpg"/><Relationship Id="rId5" Type="http://schemas.openxmlformats.org/officeDocument/2006/relationships/theme" Target="../theme/theme2.xml"/><Relationship Id="rId4"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6.jp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slideLayout" Target="../slideLayouts/slideLayout20.xml"/><Relationship Id="rId18" Type="http://schemas.openxmlformats.org/officeDocument/2006/relationships/slideLayout" Target="../slideLayouts/slideLayout25.xml"/><Relationship Id="rId3" Type="http://schemas.openxmlformats.org/officeDocument/2006/relationships/slideLayout" Target="../slideLayouts/slideLayout10.xml"/><Relationship Id="rId21" Type="http://schemas.openxmlformats.org/officeDocument/2006/relationships/image" Target="../media/image6.jpg"/><Relationship Id="rId7" Type="http://schemas.openxmlformats.org/officeDocument/2006/relationships/slideLayout" Target="../slideLayouts/slideLayout14.xml"/><Relationship Id="rId12" Type="http://schemas.openxmlformats.org/officeDocument/2006/relationships/slideLayout" Target="../slideLayouts/slideLayout19.xml"/><Relationship Id="rId17" Type="http://schemas.openxmlformats.org/officeDocument/2006/relationships/slideLayout" Target="../slideLayouts/slideLayout24.xml"/><Relationship Id="rId2" Type="http://schemas.openxmlformats.org/officeDocument/2006/relationships/slideLayout" Target="../slideLayouts/slideLayout9.xml"/><Relationship Id="rId16" Type="http://schemas.openxmlformats.org/officeDocument/2006/relationships/slideLayout" Target="../slideLayouts/slideLayout23.xml"/><Relationship Id="rId20" Type="http://schemas.openxmlformats.org/officeDocument/2006/relationships/theme" Target="../theme/theme4.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5" Type="http://schemas.openxmlformats.org/officeDocument/2006/relationships/slideLayout" Target="../slideLayouts/slideLayout22.xml"/><Relationship Id="rId10" Type="http://schemas.openxmlformats.org/officeDocument/2006/relationships/slideLayout" Target="../slideLayouts/slideLayout17.xml"/><Relationship Id="rId19" Type="http://schemas.openxmlformats.org/officeDocument/2006/relationships/slideLayout" Target="../slideLayouts/slideLayout26.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slideLayout" Target="../slideLayouts/slideLayout21.xml"/><Relationship Id="rId22"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4" name="Imagen 13">
            <a:extLst>
              <a:ext uri="{FF2B5EF4-FFF2-40B4-BE49-F238E27FC236}">
                <a16:creationId xmlns:a16="http://schemas.microsoft.com/office/drawing/2014/main" id="{F87D5031-1892-462F-ABB2-E71ECBF3A316}"/>
              </a:ext>
            </a:extLst>
          </p:cNvPr>
          <p:cNvPicPr>
            <a:picLocks noChangeAspect="1"/>
          </p:cNvPicPr>
          <p:nvPr userDrawn="1"/>
        </p:nvPicPr>
        <p:blipFill rotWithShape="1">
          <a:blip r:embed="rId3">
            <a:alphaModFix/>
          </a:blip>
          <a:srcRect r="46386"/>
          <a:stretch/>
        </p:blipFill>
        <p:spPr>
          <a:xfrm rot="10800000">
            <a:off x="124200" y="1669598"/>
            <a:ext cx="5944796" cy="2920237"/>
          </a:xfrm>
          <a:prstGeom prst="rect">
            <a:avLst/>
          </a:prstGeom>
        </p:spPr>
      </p:pic>
      <p:pic>
        <p:nvPicPr>
          <p:cNvPr id="7" name="Imagen 6"/>
          <p:cNvPicPr>
            <a:picLocks noChangeAspect="1"/>
          </p:cNvPicPr>
          <p:nvPr/>
        </p:nvPicPr>
        <p:blipFill rotWithShape="1">
          <a:blip r:embed="rId3">
            <a:alphaModFix/>
          </a:blip>
          <a:srcRect r="44568"/>
          <a:stretch/>
        </p:blipFill>
        <p:spPr>
          <a:xfrm rot="10800000">
            <a:off x="65285" y="2726058"/>
            <a:ext cx="6146361" cy="2920237"/>
          </a:xfrm>
          <a:prstGeom prst="rect">
            <a:avLst/>
          </a:prstGeom>
        </p:spPr>
      </p:pic>
      <p:sp>
        <p:nvSpPr>
          <p:cNvPr id="2" name="Title Placeholder 1"/>
          <p:cNvSpPr>
            <a:spLocks noGrp="1"/>
          </p:cNvSpPr>
          <p:nvPr>
            <p:ph type="title"/>
          </p:nvPr>
        </p:nvSpPr>
        <p:spPr>
          <a:xfrm>
            <a:off x="443865" y="2857500"/>
            <a:ext cx="5699051" cy="1143000"/>
          </a:xfrm>
          <a:prstGeom prst="rect">
            <a:avLst/>
          </a:prstGeom>
        </p:spPr>
        <p:txBody>
          <a:bodyPr vert="horz" lIns="91440" tIns="45720" rIns="91440" bIns="45720" rtlCol="0" anchor="ctr">
            <a:noAutofit/>
          </a:bodyPr>
          <a:lstStyle/>
          <a:p>
            <a:r>
              <a:rPr lang="es-ES" dirty="0"/>
              <a:t>Haga clic para modificar el estilo de título del patrón</a:t>
            </a:r>
            <a:endParaRPr lang="en-US" dirty="0"/>
          </a:p>
        </p:txBody>
      </p:sp>
      <p:pic>
        <p:nvPicPr>
          <p:cNvPr id="4" name="Imagen 3" descr="Imagen que contiene Diagrama&#10;&#10;Descripción generada automáticamente">
            <a:extLst>
              <a:ext uri="{FF2B5EF4-FFF2-40B4-BE49-F238E27FC236}">
                <a16:creationId xmlns:a16="http://schemas.microsoft.com/office/drawing/2014/main" id="{92D01BB5-15EB-4AB6-909E-70F9383F8EB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445" y="0"/>
            <a:ext cx="2571724" cy="1062990"/>
          </a:xfrm>
          <a:prstGeom prst="homePlate">
            <a:avLst>
              <a:gd name="adj" fmla="val 30645"/>
            </a:avLst>
          </a:prstGeom>
        </p:spPr>
      </p:pic>
      <p:pic>
        <p:nvPicPr>
          <p:cNvPr id="13" name="Imagen 12" descr="Logotipo, nombre de la empresa&#10;&#10;Descripción generada automáticamente">
            <a:extLst>
              <a:ext uri="{FF2B5EF4-FFF2-40B4-BE49-F238E27FC236}">
                <a16:creationId xmlns:a16="http://schemas.microsoft.com/office/drawing/2014/main" id="{07052444-C2E9-414D-A0C0-3E50439D5713}"/>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765735" y="5646295"/>
            <a:ext cx="1567809" cy="1211705"/>
          </a:xfrm>
          <a:prstGeom prst="rect">
            <a:avLst/>
          </a:prstGeom>
        </p:spPr>
      </p:pic>
      <p:pic>
        <p:nvPicPr>
          <p:cNvPr id="11" name="Imagen 10"/>
          <p:cNvPicPr>
            <a:picLocks noChangeAspect="1"/>
          </p:cNvPicPr>
          <p:nvPr/>
        </p:nvPicPr>
        <p:blipFill>
          <a:blip r:embed="rId6">
            <a:duotone>
              <a:prstClr val="black"/>
              <a:schemeClr val="tx2">
                <a:tint val="45000"/>
                <a:satMod val="400000"/>
              </a:schemeClr>
            </a:duotone>
            <a:alphaModFix amt="19000"/>
          </a:blip>
          <a:stretch>
            <a:fillRect/>
          </a:stretch>
        </p:blipFill>
        <p:spPr>
          <a:xfrm>
            <a:off x="6354297" y="1683006"/>
            <a:ext cx="2719052" cy="3670110"/>
          </a:xfrm>
          <a:prstGeom prst="rect">
            <a:avLst/>
          </a:prstGeom>
        </p:spPr>
      </p:pic>
    </p:spTree>
    <p:extLst>
      <p:ext uri="{BB962C8B-B14F-4D97-AF65-F5344CB8AC3E}">
        <p14:creationId xmlns:p14="http://schemas.microsoft.com/office/powerpoint/2010/main" val="133590230"/>
      </p:ext>
    </p:extLst>
  </p:cSld>
  <p:clrMap bg1="lt1" tx1="dk1" bg2="lt2" tx2="dk2" accent1="accent1" accent2="accent2" accent3="accent3" accent4="accent4" accent5="accent5" accent6="accent6" hlink="hlink" folHlink="folHlink"/>
  <p:sldLayoutIdLst>
    <p:sldLayoutId id="2147483692" r:id="rId1"/>
  </p:sldLayoutIdLst>
  <p:hf hdr="0" dt="0"/>
  <p:txStyles>
    <p:titleStyle>
      <a:lvl1pPr algn="ctr" defTabSz="457200" rtl="0" eaLnBrk="1" latinLnBrk="0" hangingPunct="1">
        <a:spcBef>
          <a:spcPct val="0"/>
        </a:spcBef>
        <a:buNone/>
        <a:defRPr sz="4000" b="1" kern="1200">
          <a:solidFill>
            <a:schemeClr val="tx1">
              <a:lumMod val="65000"/>
              <a:lumOff val="35000"/>
            </a:schemeClr>
          </a:solidFill>
          <a:latin typeface="Estrangelo Edessa" panose="03080600000000000000" pitchFamily="66" charset="0"/>
          <a:ea typeface="HGPSoeiKakugothicUB" panose="020B0400000000000000" pitchFamily="34" charset="-128"/>
          <a:cs typeface="Estrangelo Edessa" panose="03080600000000000000" pitchFamily="66" charset="0"/>
        </a:defRPr>
      </a:lvl1pPr>
    </p:titleStyle>
    <p:bodyStyle>
      <a:lvl1pPr marL="342900" indent="-342900" algn="l" defTabSz="457200" rtl="0" eaLnBrk="1" latinLnBrk="0" hangingPunct="1">
        <a:spcBef>
          <a:spcPct val="20000"/>
        </a:spcBef>
        <a:buFont typeface="Arial"/>
        <a:buChar char="•"/>
        <a:defRPr sz="2400" kern="1200">
          <a:solidFill>
            <a:schemeClr val="tx1">
              <a:lumMod val="65000"/>
              <a:lumOff val="35000"/>
            </a:schemeClr>
          </a:solidFill>
          <a:latin typeface="+mn-lt"/>
          <a:ea typeface="+mn-ea"/>
          <a:cs typeface="+mn-cs"/>
        </a:defRPr>
      </a:lvl1pPr>
      <a:lvl2pPr marL="742950" indent="-285750" algn="l" defTabSz="457200" rtl="0" eaLnBrk="1" latinLnBrk="0" hangingPunct="1">
        <a:spcBef>
          <a:spcPct val="20000"/>
        </a:spcBef>
        <a:buFont typeface="Arial"/>
        <a:buChar char="–"/>
        <a:defRPr sz="2000" kern="1200">
          <a:solidFill>
            <a:schemeClr val="tx1">
              <a:lumMod val="65000"/>
              <a:lumOff val="35000"/>
            </a:schemeClr>
          </a:solidFill>
          <a:latin typeface="+mn-lt"/>
          <a:ea typeface="+mn-ea"/>
          <a:cs typeface="+mn-cs"/>
        </a:defRPr>
      </a:lvl2pPr>
      <a:lvl3pPr marL="1143000" indent="-228600" algn="l" defTabSz="457200" rtl="0" eaLnBrk="1" latinLnBrk="0" hangingPunct="1">
        <a:spcBef>
          <a:spcPct val="20000"/>
        </a:spcBef>
        <a:buFont typeface="Arial"/>
        <a:buChar char="•"/>
        <a:defRPr sz="1800" kern="1200">
          <a:solidFill>
            <a:schemeClr val="tx1">
              <a:lumMod val="65000"/>
              <a:lumOff val="35000"/>
            </a:schemeClr>
          </a:solidFill>
          <a:latin typeface="+mn-lt"/>
          <a:ea typeface="+mn-ea"/>
          <a:cs typeface="+mn-cs"/>
        </a:defRPr>
      </a:lvl3pPr>
      <a:lvl4pPr marL="1600200" indent="-228600" algn="l" defTabSz="457200" rtl="0" eaLnBrk="1" latinLnBrk="0" hangingPunct="1">
        <a:spcBef>
          <a:spcPct val="20000"/>
        </a:spcBef>
        <a:buFont typeface="Arial"/>
        <a:buChar char="–"/>
        <a:defRPr sz="1600" kern="1200">
          <a:solidFill>
            <a:schemeClr val="tx1">
              <a:lumMod val="65000"/>
              <a:lumOff val="35000"/>
            </a:schemeClr>
          </a:solidFill>
          <a:latin typeface="+mn-lt"/>
          <a:ea typeface="+mn-ea"/>
          <a:cs typeface="+mn-cs"/>
        </a:defRPr>
      </a:lvl4pPr>
      <a:lvl5pPr marL="2057400" indent="-228600" algn="l" defTabSz="457200" rtl="0" eaLnBrk="1" latinLnBrk="0" hangingPunct="1">
        <a:spcBef>
          <a:spcPct val="20000"/>
        </a:spcBef>
        <a:buFont typeface="Arial"/>
        <a:buChar char="»"/>
        <a:defRPr sz="1600" kern="1200">
          <a:solidFill>
            <a:schemeClr val="tx1">
              <a:lumMod val="65000"/>
              <a:lumOff val="3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68115" y="981743"/>
            <a:ext cx="8229600" cy="4525963"/>
          </a:xfrm>
          <a:prstGeom prst="rect">
            <a:avLst/>
          </a:prstGeom>
        </p:spPr>
        <p:txBody>
          <a:bodyPr vert="horz" lIns="91440" tIns="45720" rIns="91440" bIns="45720" rtlCol="0">
            <a:normAutofit/>
          </a:body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
        <p:nvSpPr>
          <p:cNvPr id="5" name="Footer Placeholder 4"/>
          <p:cNvSpPr>
            <a:spLocks noGrp="1"/>
          </p:cNvSpPr>
          <p:nvPr>
            <p:ph type="ftr" sz="quarter" idx="3"/>
          </p:nvPr>
        </p:nvSpPr>
        <p:spPr>
          <a:xfrm>
            <a:off x="2868415" y="6492875"/>
            <a:ext cx="3428999" cy="365125"/>
          </a:xfrm>
          <a:prstGeom prst="rect">
            <a:avLst/>
          </a:prstGeom>
        </p:spPr>
        <p:txBody>
          <a:bodyPr vert="horz" lIns="91440" tIns="45720" rIns="91440" bIns="45720" rtlCol="0" anchor="ctr"/>
          <a:lstStyle>
            <a:lvl1pPr algn="ctr">
              <a:defRPr sz="700">
                <a:solidFill>
                  <a:schemeClr val="tx1">
                    <a:tint val="75000"/>
                  </a:schemeClr>
                </a:solidFill>
              </a:defRPr>
            </a:lvl1pPr>
          </a:lstStyle>
          <a:p>
            <a:r>
              <a:rPr lang="es-MX"/>
              <a:t>Sesión Ordinaria 01/2022 del 27 de enero 2022</a:t>
            </a:r>
            <a:endParaRPr lang="es-MX" dirty="0"/>
          </a:p>
        </p:txBody>
      </p:sp>
      <p:sp>
        <p:nvSpPr>
          <p:cNvPr id="6" name="Slide Number Placeholder 5"/>
          <p:cNvSpPr>
            <a:spLocks noGrp="1"/>
          </p:cNvSpPr>
          <p:nvPr>
            <p:ph type="sldNum" sz="quarter" idx="4"/>
          </p:nvPr>
        </p:nvSpPr>
        <p:spPr>
          <a:xfrm>
            <a:off x="8561069" y="6470243"/>
            <a:ext cx="537725"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09BA811B-EC15-4221-9CE3-1524AEBB1E2E}" type="slidenum">
              <a:rPr lang="es-MX" smtClean="0"/>
              <a:pPr/>
              <a:t>‹Nº›</a:t>
            </a:fld>
            <a:endParaRPr lang="es-MX" dirty="0"/>
          </a:p>
        </p:txBody>
      </p:sp>
      <p:sp>
        <p:nvSpPr>
          <p:cNvPr id="2" name="Title Placeholder 1"/>
          <p:cNvSpPr>
            <a:spLocks noGrp="1"/>
          </p:cNvSpPr>
          <p:nvPr>
            <p:ph type="title"/>
          </p:nvPr>
        </p:nvSpPr>
        <p:spPr>
          <a:xfrm>
            <a:off x="1667512" y="28971"/>
            <a:ext cx="7431283" cy="611048"/>
          </a:xfrm>
          <a:prstGeom prst="rect">
            <a:avLst/>
          </a:prstGeom>
        </p:spPr>
        <p:txBody>
          <a:bodyPr vert="horz" lIns="91440" tIns="45720" rIns="91440" bIns="45720" rtlCol="0" anchor="ctr">
            <a:noAutofit/>
          </a:bodyPr>
          <a:lstStyle/>
          <a:p>
            <a:r>
              <a:rPr lang="es-ES" dirty="0"/>
              <a:t>Haga clic para modificar el estilo de título del patrón</a:t>
            </a:r>
            <a:endParaRPr lang="en-US" dirty="0"/>
          </a:p>
        </p:txBody>
      </p:sp>
      <p:pic>
        <p:nvPicPr>
          <p:cNvPr id="12" name="Imagen 11" descr="Texto&#10;&#10;Descripción generada automáticamente con confianza media">
            <a:extLst>
              <a:ext uri="{FF2B5EF4-FFF2-40B4-BE49-F238E27FC236}">
                <a16:creationId xmlns:a16="http://schemas.microsoft.com/office/drawing/2014/main" id="{B4C60C39-5CEF-4451-94CF-8AFD4A1C9158}"/>
              </a:ext>
            </a:extLst>
          </p:cNvPr>
          <p:cNvPicPr>
            <a:picLocks noChangeAspect="1"/>
          </p:cNvPicPr>
          <p:nvPr userDrawn="1"/>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37225"/>
            <a:ext cx="1646435" cy="611048"/>
          </a:xfrm>
          <a:prstGeom prst="rect">
            <a:avLst/>
          </a:prstGeom>
        </p:spPr>
      </p:pic>
      <p:pic>
        <p:nvPicPr>
          <p:cNvPr id="15" name="Imagen 14" descr="Logotipo, nombre de la empresa&#10;&#10;Descripción generada automáticamente">
            <a:extLst>
              <a:ext uri="{FF2B5EF4-FFF2-40B4-BE49-F238E27FC236}">
                <a16:creationId xmlns:a16="http://schemas.microsoft.com/office/drawing/2014/main" id="{2EEF5BF1-D072-4CA6-823B-FCEA04FF27CB}"/>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70045" y="6026151"/>
            <a:ext cx="1076319" cy="831849"/>
          </a:xfrm>
          <a:prstGeom prst="rect">
            <a:avLst/>
          </a:prstGeom>
        </p:spPr>
      </p:pic>
      <p:pic>
        <p:nvPicPr>
          <p:cNvPr id="17" name="Imagen 16" descr="Texto&#10;&#10;Descripción generada automáticamente con confianza media">
            <a:extLst>
              <a:ext uri="{FF2B5EF4-FFF2-40B4-BE49-F238E27FC236}">
                <a16:creationId xmlns:a16="http://schemas.microsoft.com/office/drawing/2014/main" id="{E33E5459-7E90-4F30-AE6E-91D2534B43D0}"/>
              </a:ext>
            </a:extLst>
          </p:cNvPr>
          <p:cNvPicPr>
            <a:picLocks noChangeAspect="1"/>
          </p:cNvPicPr>
          <p:nvPr userDrawn="1"/>
        </p:nvPicPr>
        <p:blipFill rotWithShape="1">
          <a:blip r:embed="rId6">
            <a:clrChange>
              <a:clrFrom>
                <a:srgbClr val="FFFFFF"/>
              </a:clrFrom>
              <a:clrTo>
                <a:srgbClr val="FFFFFF">
                  <a:alpha val="0"/>
                </a:srgbClr>
              </a:clrTo>
            </a:clrChange>
            <a:alphaModFix amt="9000"/>
            <a:extLst>
              <a:ext uri="{28A0092B-C50C-407E-A947-70E740481C1C}">
                <a14:useLocalDpi xmlns:a14="http://schemas.microsoft.com/office/drawing/2010/main" val="0"/>
              </a:ext>
            </a:extLst>
          </a:blip>
          <a:srcRect r="68991"/>
          <a:stretch/>
        </p:blipFill>
        <p:spPr>
          <a:xfrm>
            <a:off x="2248075" y="693993"/>
            <a:ext cx="4647850" cy="5562853"/>
          </a:xfrm>
          <a:prstGeom prst="rect">
            <a:avLst/>
          </a:prstGeom>
        </p:spPr>
      </p:pic>
    </p:spTree>
    <p:extLst>
      <p:ext uri="{BB962C8B-B14F-4D97-AF65-F5344CB8AC3E}">
        <p14:creationId xmlns:p14="http://schemas.microsoft.com/office/powerpoint/2010/main" val="3666758795"/>
      </p:ext>
    </p:extLst>
  </p:cSld>
  <p:clrMap bg1="lt1" tx1="dk1" bg2="lt2" tx2="dk2" accent1="accent1" accent2="accent2" accent3="accent3" accent4="accent4" accent5="accent5" accent6="accent6" hlink="hlink" folHlink="folHlink"/>
  <p:sldLayoutIdLst>
    <p:sldLayoutId id="2147483685" r:id="rId1"/>
    <p:sldLayoutId id="2147483790" r:id="rId2"/>
    <p:sldLayoutId id="2147483791" r:id="rId3"/>
    <p:sldLayoutId id="2147483807" r:id="rId4"/>
  </p:sldLayoutIdLst>
  <p:hf hdr="0" dt="0"/>
  <p:txStyles>
    <p:titleStyle>
      <a:lvl1pPr algn="ctr" defTabSz="457200" rtl="0" eaLnBrk="1" latinLnBrk="0" hangingPunct="1">
        <a:spcBef>
          <a:spcPct val="0"/>
        </a:spcBef>
        <a:buNone/>
        <a:defRPr sz="2400" b="1" kern="1200">
          <a:solidFill>
            <a:schemeClr val="accent1">
              <a:lumMod val="50000"/>
            </a:schemeClr>
          </a:solidFill>
          <a:latin typeface="+mj-lt"/>
          <a:ea typeface="+mj-ea"/>
          <a:cs typeface="+mj-cs"/>
        </a:defRPr>
      </a:lvl1pPr>
    </p:titleStyle>
    <p:bodyStyle>
      <a:lvl1pPr marL="342900" indent="-342900" algn="l" defTabSz="457200" rtl="0" eaLnBrk="1" latinLnBrk="0" hangingPunct="1">
        <a:spcBef>
          <a:spcPct val="20000"/>
        </a:spcBef>
        <a:buClr>
          <a:schemeClr val="accent1">
            <a:lumMod val="50000"/>
          </a:schemeClr>
        </a:buClr>
        <a:buFont typeface="Wingdings" panose="05000000000000000000" pitchFamily="2"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ct val="20000"/>
        </a:spcBef>
        <a:buClr>
          <a:schemeClr val="accent1">
            <a:lumMod val="50000"/>
          </a:schemeClr>
        </a:buClr>
        <a:buFont typeface="Arial"/>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ct val="20000"/>
        </a:spcBef>
        <a:buFont typeface="Arial"/>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ct val="20000"/>
        </a:spcBef>
        <a:buFont typeface="Arial"/>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ct val="20000"/>
        </a:spcBef>
        <a:buFont typeface="Arial"/>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88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4" name="2055 Rectángulo"/>
          <p:cNvSpPr/>
          <p:nvPr userDrawn="1"/>
        </p:nvSpPr>
        <p:spPr>
          <a:xfrm>
            <a:off x="1685830" y="-2"/>
            <a:ext cx="7458170" cy="599292"/>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MX" sz="2400" b="1" i="0" u="none" strike="noStrike" kern="1200" cap="none" spc="0" normalizeH="0" baseline="0" noProof="0" dirty="0">
              <a:ln>
                <a:noFill/>
              </a:ln>
              <a:solidFill>
                <a:prstClr val="white"/>
              </a:solidFill>
              <a:effectLst/>
              <a:uLnTx/>
              <a:uFillTx/>
              <a:latin typeface="Abadi Extra Light" panose="020B0604020202020204" pitchFamily="34" charset="0"/>
              <a:ea typeface="+mn-ea"/>
              <a:cs typeface="+mn-cs"/>
            </a:endParaRPr>
          </a:p>
        </p:txBody>
      </p:sp>
      <p:sp>
        <p:nvSpPr>
          <p:cNvPr id="5" name="Marcador de título 4">
            <a:extLst>
              <a:ext uri="{FF2B5EF4-FFF2-40B4-BE49-F238E27FC236}">
                <a16:creationId xmlns:a16="http://schemas.microsoft.com/office/drawing/2014/main" id="{746653DA-C819-4EDE-BF60-0B3AAC8E5E57}"/>
              </a:ext>
            </a:extLst>
          </p:cNvPr>
          <p:cNvSpPr>
            <a:spLocks noGrp="1"/>
          </p:cNvSpPr>
          <p:nvPr>
            <p:ph type="title"/>
          </p:nvPr>
        </p:nvSpPr>
        <p:spPr>
          <a:xfrm>
            <a:off x="1689100" y="7184"/>
            <a:ext cx="6997698" cy="592106"/>
          </a:xfrm>
          <a:prstGeom prst="rect">
            <a:avLst/>
          </a:prstGeom>
        </p:spPr>
        <p:txBody>
          <a:bodyPr vert="horz" lIns="91440" tIns="45720" rIns="91440" bIns="45720" rtlCol="0" anchor="ctr">
            <a:noAutofit/>
          </a:bodyPr>
          <a:lstStyle/>
          <a:p>
            <a:r>
              <a:rPr lang="es-ES" dirty="0"/>
              <a:t>Haga clic para modificar el estilo de título del patrón</a:t>
            </a:r>
            <a:endParaRPr lang="es-MX" dirty="0"/>
          </a:p>
        </p:txBody>
      </p:sp>
      <p:sp>
        <p:nvSpPr>
          <p:cNvPr id="13" name="Text Placeholder 2">
            <a:extLst>
              <a:ext uri="{FF2B5EF4-FFF2-40B4-BE49-F238E27FC236}">
                <a16:creationId xmlns:a16="http://schemas.microsoft.com/office/drawing/2014/main" id="{204B2ED8-D046-41C1-96F8-7511B221597A}"/>
              </a:ext>
            </a:extLst>
          </p:cNvPr>
          <p:cNvSpPr>
            <a:spLocks noGrp="1"/>
          </p:cNvSpPr>
          <p:nvPr>
            <p:ph type="body" idx="1"/>
          </p:nvPr>
        </p:nvSpPr>
        <p:spPr>
          <a:xfrm>
            <a:off x="434338" y="1064320"/>
            <a:ext cx="8229600" cy="4525963"/>
          </a:xfrm>
          <a:prstGeom prst="rect">
            <a:avLst/>
          </a:prstGeom>
        </p:spPr>
        <p:txBody>
          <a:bodyPr vert="horz" lIns="91440" tIns="45720" rIns="91440" bIns="45720" rtlCol="0">
            <a:normAutofit/>
          </a:body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pic>
        <p:nvPicPr>
          <p:cNvPr id="8" name="Imagen 7" descr="Texto&#10;&#10;Descripción generada automáticamente">
            <a:extLst>
              <a:ext uri="{FF2B5EF4-FFF2-40B4-BE49-F238E27FC236}">
                <a16:creationId xmlns:a16="http://schemas.microsoft.com/office/drawing/2014/main" id="{A9C1CE74-B2C4-414C-911F-439CDD41FF20}"/>
              </a:ext>
            </a:extLst>
          </p:cNvPr>
          <p:cNvPicPr>
            <a:picLocks noChangeAspect="1"/>
          </p:cNvPicPr>
          <p:nvPr userDrawn="1"/>
        </p:nvPicPr>
        <p:blipFill>
          <a:blip r:embed="rId4">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0" y="-2"/>
            <a:ext cx="1619008" cy="599292"/>
          </a:xfrm>
          <a:prstGeom prst="rect">
            <a:avLst/>
          </a:prstGeom>
        </p:spPr>
      </p:pic>
      <p:pic>
        <p:nvPicPr>
          <p:cNvPr id="15" name="Imagen 14" descr="Texto&#10;&#10;Descripción generada automáticamente">
            <a:extLst>
              <a:ext uri="{FF2B5EF4-FFF2-40B4-BE49-F238E27FC236}">
                <a16:creationId xmlns:a16="http://schemas.microsoft.com/office/drawing/2014/main" id="{4EA47B12-0139-4E95-8F0E-EE6C2E5EDE7D}"/>
              </a:ext>
            </a:extLst>
          </p:cNvPr>
          <p:cNvPicPr>
            <a:picLocks noChangeAspect="1"/>
          </p:cNvPicPr>
          <p:nvPr userDrawn="1"/>
        </p:nvPicPr>
        <p:blipFill rotWithShape="1">
          <a:blip r:embed="rId4">
            <a:clrChange>
              <a:clrFrom>
                <a:srgbClr val="FEFEFE"/>
              </a:clrFrom>
              <a:clrTo>
                <a:srgbClr val="FEFEFE">
                  <a:alpha val="0"/>
                </a:srgbClr>
              </a:clrTo>
            </a:clrChange>
            <a:alphaModFix amt="23000"/>
            <a:extLst>
              <a:ext uri="{28A0092B-C50C-407E-A947-70E740481C1C}">
                <a14:useLocalDpi xmlns:a14="http://schemas.microsoft.com/office/drawing/2010/main" val="0"/>
              </a:ext>
            </a:extLst>
          </a:blip>
          <a:srcRect r="69910"/>
          <a:stretch/>
        </p:blipFill>
        <p:spPr>
          <a:xfrm>
            <a:off x="5308533" y="1507854"/>
            <a:ext cx="3218245" cy="3958959"/>
          </a:xfrm>
          <a:prstGeom prst="rect">
            <a:avLst/>
          </a:prstGeom>
        </p:spPr>
      </p:pic>
      <p:sp>
        <p:nvSpPr>
          <p:cNvPr id="9" name="Rectángulo 8">
            <a:extLst>
              <a:ext uri="{FF2B5EF4-FFF2-40B4-BE49-F238E27FC236}">
                <a16:creationId xmlns:a16="http://schemas.microsoft.com/office/drawing/2014/main" id="{956502D2-3F83-4DBA-A8A5-8817AE4BDB2D}"/>
              </a:ext>
            </a:extLst>
          </p:cNvPr>
          <p:cNvSpPr/>
          <p:nvPr userDrawn="1"/>
        </p:nvSpPr>
        <p:spPr>
          <a:xfrm>
            <a:off x="0" y="6492875"/>
            <a:ext cx="9144000" cy="365125"/>
          </a:xfrm>
          <a:prstGeom prst="rect">
            <a:avLst/>
          </a:prstGeom>
          <a:gradFill flip="none" rotWithShape="1">
            <a:gsLst>
              <a:gs pos="0">
                <a:schemeClr val="bg1">
                  <a:alpha val="0"/>
                  <a:lumMod val="76000"/>
                </a:schemeClr>
              </a:gs>
              <a:gs pos="74000">
                <a:schemeClr val="accent1">
                  <a:lumMod val="45000"/>
                  <a:lumOff val="55000"/>
                </a:schemeClr>
              </a:gs>
              <a:gs pos="100000">
                <a:srgbClr val="6E56A0"/>
              </a:gs>
              <a:gs pos="42000">
                <a:srgbClr val="D1C5D6"/>
              </a:gs>
              <a:gs pos="21000">
                <a:srgbClr val="E2DEE2"/>
              </a:gs>
            </a:gsLst>
            <a:lin ang="0" scaled="1"/>
            <a:tileRect/>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7" name="Marcador de pie de página 6">
            <a:extLst>
              <a:ext uri="{FF2B5EF4-FFF2-40B4-BE49-F238E27FC236}">
                <a16:creationId xmlns:a16="http://schemas.microsoft.com/office/drawing/2014/main" id="{137ABA22-4CB3-4E9F-AEC9-C7687166A858}"/>
              </a:ext>
            </a:extLst>
          </p:cNvPr>
          <p:cNvSpPr>
            <a:spLocks noGrp="1"/>
          </p:cNvSpPr>
          <p:nvPr>
            <p:ph type="ftr" sz="quarter" idx="3"/>
          </p:nvPr>
        </p:nvSpPr>
        <p:spPr>
          <a:xfrm>
            <a:off x="2879249" y="6499983"/>
            <a:ext cx="3385498" cy="365125"/>
          </a:xfrm>
          <a:prstGeom prst="rect">
            <a:avLst/>
          </a:prstGeom>
        </p:spPr>
        <p:txBody>
          <a:bodyPr vert="horz" lIns="91440" tIns="45720" rIns="91440" bIns="45720" rtlCol="0" anchor="ctr"/>
          <a:lstStyle>
            <a:lvl1pPr algn="ctr">
              <a:defRPr sz="700">
                <a:solidFill>
                  <a:schemeClr val="tx1">
                    <a:lumMod val="95000"/>
                    <a:lumOff val="5000"/>
                  </a:schemeClr>
                </a:solidFill>
              </a:defRPr>
            </a:lvl1pPr>
          </a:lstStyle>
          <a:p>
            <a:r>
              <a:rPr lang="es-MX"/>
              <a:t>Sesión Ordinaria 01/2022 del 27 de enero 2022</a:t>
            </a:r>
            <a:endParaRPr lang="es-MX" dirty="0"/>
          </a:p>
        </p:txBody>
      </p:sp>
      <p:sp>
        <p:nvSpPr>
          <p:cNvPr id="23" name="Slide Number Placeholder 5"/>
          <p:cNvSpPr>
            <a:spLocks noGrp="1"/>
          </p:cNvSpPr>
          <p:nvPr>
            <p:ph type="sldNum" sz="quarter" idx="4"/>
          </p:nvPr>
        </p:nvSpPr>
        <p:spPr>
          <a:xfrm>
            <a:off x="8663938" y="6489583"/>
            <a:ext cx="457202" cy="365125"/>
          </a:xfrm>
          <a:prstGeom prst="rect">
            <a:avLst/>
          </a:prstGeom>
        </p:spPr>
        <p:txBody>
          <a:bodyPr vert="horz" lIns="91440" tIns="45720" rIns="91440" bIns="45720" rtlCol="0" anchor="ctr"/>
          <a:lstStyle>
            <a:lvl1pPr algn="r">
              <a:defRPr sz="1000">
                <a:solidFill>
                  <a:schemeClr val="bg2">
                    <a:lumMod val="10000"/>
                  </a:schemeClr>
                </a:solidFill>
              </a:defRPr>
            </a:lvl1pPr>
          </a:lstStyle>
          <a:p>
            <a:fld id="{08DCC1CA-BC64-9342-9FC6-0A703FD15379}" type="slidenum">
              <a:rPr lang="en-US" smtClean="0"/>
              <a:pPr/>
              <a:t>‹Nº›</a:t>
            </a:fld>
            <a:endParaRPr lang="en-US" dirty="0"/>
          </a:p>
        </p:txBody>
      </p:sp>
      <p:pic>
        <p:nvPicPr>
          <p:cNvPr id="11" name="Imagen 10" descr="Logotipo, nombre de la empresa&#10;&#10;Descripción generada automáticamente">
            <a:extLst>
              <a:ext uri="{FF2B5EF4-FFF2-40B4-BE49-F238E27FC236}">
                <a16:creationId xmlns:a16="http://schemas.microsoft.com/office/drawing/2014/main" id="{AB172BD5-8A55-43DE-948C-AB8C6F3C1216}"/>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3817" y="6055313"/>
            <a:ext cx="996309" cy="770012"/>
          </a:xfrm>
          <a:prstGeom prst="rect">
            <a:avLst/>
          </a:prstGeom>
        </p:spPr>
      </p:pic>
    </p:spTree>
    <p:extLst>
      <p:ext uri="{BB962C8B-B14F-4D97-AF65-F5344CB8AC3E}">
        <p14:creationId xmlns:p14="http://schemas.microsoft.com/office/powerpoint/2010/main" val="3818722316"/>
      </p:ext>
    </p:extLst>
  </p:cSld>
  <p:clrMap bg1="lt1" tx1="dk1" bg2="lt2" tx2="dk2" accent1="accent1" accent2="accent2" accent3="accent3" accent4="accent4" accent5="accent5" accent6="accent6" hlink="hlink" folHlink="folHlink"/>
  <p:sldLayoutIdLst>
    <p:sldLayoutId id="2147483687" r:id="rId1"/>
    <p:sldLayoutId id="2147483806" r:id="rId2"/>
  </p:sldLayoutIdLst>
  <p:hf hdr="0" dt="0"/>
  <p:txStyles>
    <p:titleStyle>
      <a:lvl1pPr algn="ctr" defTabSz="914377" rtl="0" eaLnBrk="1" latinLnBrk="0" hangingPunct="1">
        <a:lnSpc>
          <a:spcPct val="90000"/>
        </a:lnSpc>
        <a:spcBef>
          <a:spcPct val="0"/>
        </a:spcBef>
        <a:buNone/>
        <a:defRPr sz="2200" b="1" kern="1200">
          <a:solidFill>
            <a:schemeClr val="bg1"/>
          </a:solidFill>
          <a:latin typeface="+mj-lt"/>
          <a:ea typeface="+mj-ea"/>
          <a:cs typeface="+mj-cs"/>
        </a:defRPr>
      </a:lvl1pPr>
    </p:titleStyle>
    <p:bodyStyle>
      <a:lvl1pPr marL="228594" indent="-228594" algn="l" defTabSz="914377" rtl="0" eaLnBrk="1" latinLnBrk="0" hangingPunct="1">
        <a:lnSpc>
          <a:spcPct val="90000"/>
        </a:lnSpc>
        <a:spcBef>
          <a:spcPts val="1000"/>
        </a:spcBef>
        <a:buClr>
          <a:schemeClr val="accent1">
            <a:lumMod val="50000"/>
          </a:schemeClr>
        </a:buClr>
        <a:buFont typeface="Wingdings" panose="05000000000000000000" pitchFamily="2" charset="2"/>
        <a:buChar char="§"/>
        <a:defRPr sz="20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Clr>
          <a:schemeClr val="accent1">
            <a:lumMod val="50000"/>
          </a:schemeClr>
        </a:buClr>
        <a:buFont typeface="Prompt ExtraLight" panose="00000300000000000000" pitchFamily="2" charset="-34"/>
        <a:buChar char="-"/>
        <a:defRPr sz="18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Clr>
          <a:schemeClr val="accent1">
            <a:lumMod val="75000"/>
          </a:schemeClr>
        </a:buClr>
        <a:buFont typeface="Arial" panose="020B0604020202020204" pitchFamily="34" charset="0"/>
        <a:buChar char="•"/>
        <a:defRPr sz="16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Clr>
          <a:srgbClr val="6E56A0"/>
        </a:buClr>
        <a:buFont typeface="Prompt ExtraLight" panose="00000300000000000000" pitchFamily="2" charset="-34"/>
        <a:buChar char="‒"/>
        <a:defRPr sz="14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Clr>
          <a:srgbClr val="6E56A0"/>
        </a:buClr>
        <a:buFont typeface="Prompt ExtraLight" panose="00000300000000000000" pitchFamily="2" charset="-34"/>
        <a:buChar char="»"/>
        <a:defRPr sz="14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Imagen 7" descr="Texto&#10;&#10;Descripción generada automáticamente">
            <a:extLst>
              <a:ext uri="{FF2B5EF4-FFF2-40B4-BE49-F238E27FC236}">
                <a16:creationId xmlns:a16="http://schemas.microsoft.com/office/drawing/2014/main" id="{A9C1CE74-B2C4-414C-911F-439CDD41FF20}"/>
              </a:ext>
            </a:extLst>
          </p:cNvPr>
          <p:cNvPicPr>
            <a:picLocks noChangeAspect="1"/>
          </p:cNvPicPr>
          <p:nvPr userDrawn="1"/>
        </p:nvPicPr>
        <p:blipFill>
          <a:blip r:embed="rId21">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0" y="-2"/>
            <a:ext cx="1619008" cy="599292"/>
          </a:xfrm>
          <a:prstGeom prst="rect">
            <a:avLst/>
          </a:prstGeom>
        </p:spPr>
      </p:pic>
      <p:pic>
        <p:nvPicPr>
          <p:cNvPr id="15" name="Imagen 14" descr="Texto&#10;&#10;Descripción generada automáticamente">
            <a:extLst>
              <a:ext uri="{FF2B5EF4-FFF2-40B4-BE49-F238E27FC236}">
                <a16:creationId xmlns:a16="http://schemas.microsoft.com/office/drawing/2014/main" id="{4EA47B12-0139-4E95-8F0E-EE6C2E5EDE7D}"/>
              </a:ext>
            </a:extLst>
          </p:cNvPr>
          <p:cNvPicPr>
            <a:picLocks noChangeAspect="1"/>
          </p:cNvPicPr>
          <p:nvPr userDrawn="1"/>
        </p:nvPicPr>
        <p:blipFill rotWithShape="1">
          <a:blip r:embed="rId21">
            <a:clrChange>
              <a:clrFrom>
                <a:srgbClr val="FEFEFE"/>
              </a:clrFrom>
              <a:clrTo>
                <a:srgbClr val="FEFEFE">
                  <a:alpha val="0"/>
                </a:srgbClr>
              </a:clrTo>
            </a:clrChange>
            <a:alphaModFix amt="23000"/>
            <a:extLst>
              <a:ext uri="{28A0092B-C50C-407E-A947-70E740481C1C}">
                <a14:useLocalDpi xmlns:a14="http://schemas.microsoft.com/office/drawing/2010/main" val="0"/>
              </a:ext>
            </a:extLst>
          </a:blip>
          <a:srcRect r="69910"/>
          <a:stretch/>
        </p:blipFill>
        <p:spPr>
          <a:xfrm>
            <a:off x="5308533" y="1507854"/>
            <a:ext cx="3218245" cy="3958959"/>
          </a:xfrm>
          <a:prstGeom prst="rect">
            <a:avLst/>
          </a:prstGeom>
        </p:spPr>
      </p:pic>
      <p:sp>
        <p:nvSpPr>
          <p:cNvPr id="9" name="Rectángulo 8">
            <a:extLst>
              <a:ext uri="{FF2B5EF4-FFF2-40B4-BE49-F238E27FC236}">
                <a16:creationId xmlns:a16="http://schemas.microsoft.com/office/drawing/2014/main" id="{956502D2-3F83-4DBA-A8A5-8817AE4BDB2D}"/>
              </a:ext>
            </a:extLst>
          </p:cNvPr>
          <p:cNvSpPr/>
          <p:nvPr userDrawn="1"/>
        </p:nvSpPr>
        <p:spPr>
          <a:xfrm>
            <a:off x="0" y="6492875"/>
            <a:ext cx="9144000" cy="365125"/>
          </a:xfrm>
          <a:prstGeom prst="rect">
            <a:avLst/>
          </a:prstGeom>
          <a:gradFill flip="none" rotWithShape="1">
            <a:gsLst>
              <a:gs pos="0">
                <a:schemeClr val="bg1">
                  <a:alpha val="0"/>
                  <a:lumMod val="76000"/>
                </a:schemeClr>
              </a:gs>
              <a:gs pos="74000">
                <a:schemeClr val="accent1">
                  <a:lumMod val="45000"/>
                  <a:lumOff val="55000"/>
                </a:schemeClr>
              </a:gs>
              <a:gs pos="100000">
                <a:srgbClr val="6E56A0"/>
              </a:gs>
              <a:gs pos="42000">
                <a:srgbClr val="D1C5D6"/>
              </a:gs>
              <a:gs pos="21000">
                <a:srgbClr val="E2DEE2"/>
              </a:gs>
            </a:gsLst>
            <a:lin ang="0" scaled="1"/>
            <a:tileRect/>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7" name="Marcador de pie de página 6">
            <a:extLst>
              <a:ext uri="{FF2B5EF4-FFF2-40B4-BE49-F238E27FC236}">
                <a16:creationId xmlns:a16="http://schemas.microsoft.com/office/drawing/2014/main" id="{137ABA22-4CB3-4E9F-AEC9-C7687166A858}"/>
              </a:ext>
            </a:extLst>
          </p:cNvPr>
          <p:cNvSpPr>
            <a:spLocks noGrp="1"/>
          </p:cNvSpPr>
          <p:nvPr>
            <p:ph type="ftr" sz="quarter" idx="3"/>
          </p:nvPr>
        </p:nvSpPr>
        <p:spPr>
          <a:xfrm>
            <a:off x="2879249" y="6499983"/>
            <a:ext cx="3385498" cy="365125"/>
          </a:xfrm>
          <a:prstGeom prst="rect">
            <a:avLst/>
          </a:prstGeom>
        </p:spPr>
        <p:txBody>
          <a:bodyPr vert="horz" lIns="91440" tIns="45720" rIns="91440" bIns="45720" rtlCol="0" anchor="ctr"/>
          <a:lstStyle>
            <a:lvl1pPr algn="ctr">
              <a:defRPr sz="700">
                <a:solidFill>
                  <a:schemeClr val="tx1">
                    <a:lumMod val="95000"/>
                    <a:lumOff val="5000"/>
                  </a:schemeClr>
                </a:solidFill>
              </a:defRPr>
            </a:lvl1pPr>
          </a:lstStyle>
          <a:p>
            <a:r>
              <a:rPr lang="es-MX"/>
              <a:t>Sesión Ordinaria 01/2022 del 27 de enero 2022</a:t>
            </a:r>
            <a:endParaRPr lang="es-MX" dirty="0"/>
          </a:p>
        </p:txBody>
      </p:sp>
      <p:sp>
        <p:nvSpPr>
          <p:cNvPr id="23" name="Slide Number Placeholder 5"/>
          <p:cNvSpPr>
            <a:spLocks noGrp="1"/>
          </p:cNvSpPr>
          <p:nvPr>
            <p:ph type="sldNum" sz="quarter" idx="4"/>
          </p:nvPr>
        </p:nvSpPr>
        <p:spPr>
          <a:xfrm>
            <a:off x="8663938" y="6489583"/>
            <a:ext cx="457202" cy="365125"/>
          </a:xfrm>
          <a:prstGeom prst="rect">
            <a:avLst/>
          </a:prstGeom>
        </p:spPr>
        <p:txBody>
          <a:bodyPr vert="horz" lIns="91440" tIns="45720" rIns="91440" bIns="45720" rtlCol="0" anchor="ctr"/>
          <a:lstStyle>
            <a:lvl1pPr algn="r">
              <a:defRPr sz="1000">
                <a:solidFill>
                  <a:schemeClr val="bg2">
                    <a:lumMod val="10000"/>
                  </a:schemeClr>
                </a:solidFill>
              </a:defRPr>
            </a:lvl1pPr>
          </a:lstStyle>
          <a:p>
            <a:fld id="{08DCC1CA-BC64-9342-9FC6-0A703FD15379}" type="slidenum">
              <a:rPr lang="en-US" smtClean="0"/>
              <a:pPr/>
              <a:t>‹Nº›</a:t>
            </a:fld>
            <a:endParaRPr lang="en-US" dirty="0"/>
          </a:p>
        </p:txBody>
      </p:sp>
      <p:pic>
        <p:nvPicPr>
          <p:cNvPr id="11" name="Imagen 10" descr="Logotipo, nombre de la empresa&#10;&#10;Descripción generada automáticamente">
            <a:extLst>
              <a:ext uri="{FF2B5EF4-FFF2-40B4-BE49-F238E27FC236}">
                <a16:creationId xmlns:a16="http://schemas.microsoft.com/office/drawing/2014/main" id="{AB172BD5-8A55-43DE-948C-AB8C6F3C1216}"/>
              </a:ext>
            </a:extLst>
          </p:cNvPr>
          <p:cNvPicPr>
            <a:picLocks noChangeAspect="1"/>
          </p:cNvPicPr>
          <p:nvPr userDrawn="1"/>
        </p:nvPicPr>
        <p:blipFill>
          <a:blip r:embed="rId22">
            <a:extLst>
              <a:ext uri="{28A0092B-C50C-407E-A947-70E740481C1C}">
                <a14:useLocalDpi xmlns:a14="http://schemas.microsoft.com/office/drawing/2010/main" val="0"/>
              </a:ext>
            </a:extLst>
          </a:blip>
          <a:stretch>
            <a:fillRect/>
          </a:stretch>
        </p:blipFill>
        <p:spPr>
          <a:xfrm>
            <a:off x="-63817" y="6055313"/>
            <a:ext cx="996309" cy="770012"/>
          </a:xfrm>
          <a:prstGeom prst="rect">
            <a:avLst/>
          </a:prstGeom>
        </p:spPr>
      </p:pic>
      <p:sp>
        <p:nvSpPr>
          <p:cNvPr id="2" name="Marcador de título 1">
            <a:extLst>
              <a:ext uri="{FF2B5EF4-FFF2-40B4-BE49-F238E27FC236}">
                <a16:creationId xmlns:a16="http://schemas.microsoft.com/office/drawing/2014/main" id="{B36FDCAB-5001-4D70-9990-B5AFDCAEFCEC}"/>
              </a:ext>
            </a:extLst>
          </p:cNvPr>
          <p:cNvSpPr>
            <a:spLocks noGrp="1"/>
          </p:cNvSpPr>
          <p:nvPr>
            <p:ph type="title"/>
          </p:nvPr>
        </p:nvSpPr>
        <p:spPr>
          <a:xfrm>
            <a:off x="171450" y="2766218"/>
            <a:ext cx="5341844" cy="1325563"/>
          </a:xfrm>
          <a:prstGeom prst="rect">
            <a:avLst/>
          </a:prstGeom>
        </p:spPr>
        <p:txBody>
          <a:bodyPr vert="horz" lIns="91440" tIns="45720" rIns="91440" bIns="45720" rtlCol="0" anchor="ctr">
            <a:normAutofit/>
          </a:bodyPr>
          <a:lstStyle/>
          <a:p>
            <a:r>
              <a:rPr lang="es-ES"/>
              <a:t>Haga clic para modificar el estilo de título del patrón</a:t>
            </a:r>
            <a:endParaRPr lang="es-MX"/>
          </a:p>
        </p:txBody>
      </p:sp>
    </p:spTree>
    <p:extLst>
      <p:ext uri="{BB962C8B-B14F-4D97-AF65-F5344CB8AC3E}">
        <p14:creationId xmlns:p14="http://schemas.microsoft.com/office/powerpoint/2010/main" val="808348566"/>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 id="2147483804" r:id="rId12"/>
    <p:sldLayoutId id="2147483805" r:id="rId13"/>
    <p:sldLayoutId id="2147483808" r:id="rId14"/>
    <p:sldLayoutId id="2147483809" r:id="rId15"/>
    <p:sldLayoutId id="2147483810" r:id="rId16"/>
    <p:sldLayoutId id="2147483811" r:id="rId17"/>
    <p:sldLayoutId id="2147483812" r:id="rId18"/>
    <p:sldLayoutId id="2147483813" r:id="rId19"/>
  </p:sldLayoutIdLst>
  <p:hf hdr="0" dt="0"/>
  <p:txStyles>
    <p:titleStyle>
      <a:lvl1pPr algn="ctr" defTabSz="914377" rtl="0" eaLnBrk="1" latinLnBrk="0" hangingPunct="1">
        <a:lnSpc>
          <a:spcPct val="90000"/>
        </a:lnSpc>
        <a:spcBef>
          <a:spcPct val="0"/>
        </a:spcBef>
        <a:buNone/>
        <a:defRPr sz="2800" b="1" kern="1200">
          <a:solidFill>
            <a:schemeClr val="accent1">
              <a:lumMod val="75000"/>
            </a:schemeClr>
          </a:solidFill>
          <a:latin typeface="+mj-lt"/>
          <a:ea typeface="+mj-ea"/>
          <a:cs typeface="+mj-cs"/>
        </a:defRPr>
      </a:lvl1pPr>
    </p:titleStyle>
    <p:bodyStyle>
      <a:lvl1pPr marL="228594" indent="-228594" algn="l" defTabSz="914377" rtl="0" eaLnBrk="1" latinLnBrk="0" hangingPunct="1">
        <a:lnSpc>
          <a:spcPct val="90000"/>
        </a:lnSpc>
        <a:spcBef>
          <a:spcPts val="1000"/>
        </a:spcBef>
        <a:buClr>
          <a:schemeClr val="accent1">
            <a:lumMod val="50000"/>
          </a:schemeClr>
        </a:buClr>
        <a:buFont typeface="Wingdings" panose="05000000000000000000" pitchFamily="2" charset="2"/>
        <a:buChar char="§"/>
        <a:defRPr sz="20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Clr>
          <a:schemeClr val="accent1">
            <a:lumMod val="50000"/>
          </a:schemeClr>
        </a:buClr>
        <a:buFont typeface="Prompt ExtraLight" panose="00000300000000000000" pitchFamily="2" charset="-34"/>
        <a:buChar char="-"/>
        <a:defRPr sz="18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Clr>
          <a:schemeClr val="accent1">
            <a:lumMod val="75000"/>
          </a:schemeClr>
        </a:buClr>
        <a:buFont typeface="Arial" panose="020B0604020202020204" pitchFamily="34" charset="0"/>
        <a:buChar char="•"/>
        <a:defRPr sz="16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Clr>
          <a:srgbClr val="6E56A0"/>
        </a:buClr>
        <a:buFont typeface="Prompt ExtraLight" panose="00000300000000000000" pitchFamily="2" charset="-34"/>
        <a:buChar char="‒"/>
        <a:defRPr sz="14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Clr>
          <a:srgbClr val="6E56A0"/>
        </a:buClr>
        <a:buFont typeface="Prompt ExtraLight" panose="00000300000000000000" pitchFamily="2" charset="-34"/>
        <a:buChar char="»"/>
        <a:defRPr sz="14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emf"/><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2.emf"/><Relationship Id="rId1" Type="http://schemas.openxmlformats.org/officeDocument/2006/relationships/slideLayout" Target="../slideLayouts/slideLayout6.xml"/><Relationship Id="rId4" Type="http://schemas.openxmlformats.org/officeDocument/2006/relationships/image" Target="../media/image24.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image" Target="../media/image25.png"/><Relationship Id="rId1" Type="http://schemas.openxmlformats.org/officeDocument/2006/relationships/slideLayout" Target="../slideLayouts/slideLayout8.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image" Target="../media/image33.emf"/><Relationship Id="rId1" Type="http://schemas.openxmlformats.org/officeDocument/2006/relationships/slideLayout" Target="../slideLayouts/slideLayout8.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23.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image" Target="../media/image38.emf"/><Relationship Id="rId1" Type="http://schemas.openxmlformats.org/officeDocument/2006/relationships/slideLayout" Target="../slideLayouts/slideLayout8.xml"/><Relationship Id="rId4" Type="http://schemas.openxmlformats.org/officeDocument/2006/relationships/image" Target="../media/image40.emf"/></Relationships>
</file>

<file path=ppt/slides/_rels/slide24.xml.rels><?xml version="1.0" encoding="UTF-8" standalone="yes"?>
<Relationships xmlns="http://schemas.openxmlformats.org/package/2006/relationships"><Relationship Id="rId2" Type="http://schemas.openxmlformats.org/officeDocument/2006/relationships/image" Target="../media/image41.emf"/><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42.emf"/><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43.emf"/><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emf"/><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46.emf"/><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47.emf"/><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hyperlink" Target="3.-%20Cuadro%20de%20Pensionados%20efectos%20febrero%202022.PDF" TargetMode="External"/><Relationship Id="rId2" Type="http://schemas.openxmlformats.org/officeDocument/2006/relationships/image" Target="../media/image8.png"/><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2" Type="http://schemas.openxmlformats.org/officeDocument/2006/relationships/image" Target="../media/image48.emf"/><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49.emf"/><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50.emf"/><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51.emf"/><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52.emf"/><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53.emf"/><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54.emf"/><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55.emf"/><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56.emf"/><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57.emf"/><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hyperlink" Target="4.1.-%20Mayores%20a%2050,000%20efectos%20febrero%202022.pptx" TargetMode="External"/><Relationship Id="rId7" Type="http://schemas.openxmlformats.org/officeDocument/2006/relationships/hyperlink" Target="4.4.-%20Comparativo%20altas%20y%20bajas%20diciembre%202022.pptx" TargetMode="External"/><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hyperlink" Target="4.3.-%20Altas%20y%20Bajas%20de%20Pensionados%20Diciembre%202021.xlsx" TargetMode="External"/><Relationship Id="rId5" Type="http://schemas.openxmlformats.org/officeDocument/2006/relationships/hyperlink" Target="4.2.-%20Distribuci&#243;n%20de%20Afiliados%20y%20Pensionados.pptx" TargetMode="External"/><Relationship Id="rId4" Type="http://schemas.openxmlformats.org/officeDocument/2006/relationships/image" Target="../media/image9.png"/></Relationships>
</file>

<file path=ppt/slides/_rels/slide40.xml.rels><?xml version="1.0" encoding="UTF-8" standalone="yes"?>
<Relationships xmlns="http://schemas.openxmlformats.org/package/2006/relationships"><Relationship Id="rId2" Type="http://schemas.openxmlformats.org/officeDocument/2006/relationships/image" Target="../media/image58.emf"/><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9.xml"/><Relationship Id="rId1" Type="http://schemas.openxmlformats.org/officeDocument/2006/relationships/themeOverride" Target="../theme/themeOverride2.xml"/></Relationships>
</file>

<file path=ppt/slides/_rels/slide4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59.emf"/><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image" Target="../media/image60.emf"/><Relationship Id="rId4" Type="http://schemas.openxmlformats.org/officeDocument/2006/relationships/package" Target="../embeddings/Microsoft_Excel_Worksheet.xlsx"/></Relationships>
</file>

<file path=ppt/slides/_rels/slide44.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openxmlformats.org/officeDocument/2006/relationships/slideLayout" Target="../slideLayouts/slideLayout6.xml"/><Relationship Id="rId1" Type="http://schemas.openxmlformats.org/officeDocument/2006/relationships/vmlDrawing" Target="../drawings/vmlDrawing2.vml"/><Relationship Id="rId4" Type="http://schemas.openxmlformats.org/officeDocument/2006/relationships/image" Target="../media/image61.emf"/></Relationships>
</file>

<file path=ppt/slides/_rels/slide45.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openxmlformats.org/officeDocument/2006/relationships/slideLayout" Target="../slideLayouts/slideLayout6.xml"/><Relationship Id="rId1" Type="http://schemas.openxmlformats.org/officeDocument/2006/relationships/vmlDrawing" Target="../drawings/vmlDrawing3.vml"/><Relationship Id="rId4" Type="http://schemas.openxmlformats.org/officeDocument/2006/relationships/image" Target="../media/image62.emf"/></Relationships>
</file>

<file path=ppt/slides/_rels/slide46.xml.rels><?xml version="1.0" encoding="UTF-8" standalone="yes"?>
<Relationships xmlns="http://schemas.openxmlformats.org/package/2006/relationships"><Relationship Id="rId3" Type="http://schemas.openxmlformats.org/officeDocument/2006/relationships/image" Target="../media/image65.emf"/><Relationship Id="rId7" Type="http://schemas.openxmlformats.org/officeDocument/2006/relationships/image" Target="../media/image64.emf"/><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package" Target="../embeddings/Microsoft_Excel_Worksheet4.xlsx"/><Relationship Id="rId5" Type="http://schemas.openxmlformats.org/officeDocument/2006/relationships/image" Target="../media/image63.emf"/><Relationship Id="rId4" Type="http://schemas.openxmlformats.org/officeDocument/2006/relationships/package" Target="../embeddings/Microsoft_Excel_Worksheet3.xlsx"/></Relationships>
</file>

<file path=ppt/slides/_rels/slide47.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openxmlformats.org/officeDocument/2006/relationships/slideLayout" Target="../slideLayouts/slideLayout6.xml"/><Relationship Id="rId1" Type="http://schemas.openxmlformats.org/officeDocument/2006/relationships/vmlDrawing" Target="../drawings/vmlDrawing5.vml"/><Relationship Id="rId4" Type="http://schemas.openxmlformats.org/officeDocument/2006/relationships/image" Target="../media/image66.emf"/></Relationships>
</file>

<file path=ppt/slides/_rels/slide48.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openxmlformats.org/officeDocument/2006/relationships/slideLayout" Target="../slideLayouts/slideLayout6.xml"/><Relationship Id="rId1" Type="http://schemas.openxmlformats.org/officeDocument/2006/relationships/vmlDrawing" Target="../drawings/vmlDrawing6.vml"/><Relationship Id="rId5" Type="http://schemas.openxmlformats.org/officeDocument/2006/relationships/chart" Target="../charts/chart3.xml"/><Relationship Id="rId4" Type="http://schemas.openxmlformats.org/officeDocument/2006/relationships/image" Target="../media/image67.emf"/></Relationships>
</file>

<file path=ppt/slides/_rels/slide4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8.xml"/><Relationship Id="rId1" Type="http://schemas.openxmlformats.org/officeDocument/2006/relationships/themeOverride" Target="../theme/themeOverride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image" Target="../media/image68.emf"/><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3" Type="http://schemas.openxmlformats.org/officeDocument/2006/relationships/image" Target="../media/image69.emf"/><Relationship Id="rId2" Type="http://schemas.openxmlformats.org/officeDocument/2006/relationships/image" Target="../media/image7.png"/><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10.xml"/><Relationship Id="rId1" Type="http://schemas.openxmlformats.org/officeDocument/2006/relationships/vmlDrawing" Target="../drawings/vmlDrawing7.vml"/><Relationship Id="rId6" Type="http://schemas.openxmlformats.org/officeDocument/2006/relationships/chart" Target="../charts/chart4.xml"/><Relationship Id="rId5" Type="http://schemas.openxmlformats.org/officeDocument/2006/relationships/image" Target="../media/image70.emf"/><Relationship Id="rId4" Type="http://schemas.openxmlformats.org/officeDocument/2006/relationships/package" Target="../embeddings/Microsoft_Excel_Worksheet7.xlsx"/></Relationships>
</file>

<file path=ppt/slides/_rels/slide5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png"/><Relationship Id="rId1" Type="http://schemas.openxmlformats.org/officeDocument/2006/relationships/slideLayout" Target="../slideLayouts/slideLayout10.xml"/><Relationship Id="rId4" Type="http://schemas.openxmlformats.org/officeDocument/2006/relationships/image" Target="../media/image72.emf"/></Relationships>
</file>

<file path=ppt/slides/_rels/slide58.xml.rels><?xml version="1.0" encoding="UTF-8" standalone="yes"?>
<Relationships xmlns="http://schemas.openxmlformats.org/package/2006/relationships"><Relationship Id="rId3" Type="http://schemas.openxmlformats.org/officeDocument/2006/relationships/image" Target="../media/image73.emf"/><Relationship Id="rId2" Type="http://schemas.openxmlformats.org/officeDocument/2006/relationships/image" Target="../media/image7.png"/><Relationship Id="rId1" Type="http://schemas.openxmlformats.org/officeDocument/2006/relationships/slideLayout" Target="../slideLayouts/slideLayout10.xml"/><Relationship Id="rId5" Type="http://schemas.openxmlformats.org/officeDocument/2006/relationships/image" Target="../media/image9.png"/><Relationship Id="rId4" Type="http://schemas.openxmlformats.org/officeDocument/2006/relationships/hyperlink" Target="8.1.-%20CIERRE%20MOVIMIENTOS%202021.xlsx" TargetMode="External"/></Relationships>
</file>

<file path=ppt/slides/_rels/slide59.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png"/><Relationship Id="rId1" Type="http://schemas.openxmlformats.org/officeDocument/2006/relationships/slideLayout" Target="../slideLayouts/slideLayout10.xml"/><Relationship Id="rId5" Type="http://schemas.openxmlformats.org/officeDocument/2006/relationships/image" Target="../media/image9.png"/><Relationship Id="rId4" Type="http://schemas.openxmlformats.org/officeDocument/2006/relationships/hyperlink" Target="8.2.-%20Hist&#243;rico%20de%20Pr&#233;stamos%202016%20-%202021.xlsx"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5.1.-%20Resumen%20Ejecutivo%20Diciembre%202021.xlsx" TargetMode="External"/><Relationship Id="rId2" Type="http://schemas.openxmlformats.org/officeDocument/2006/relationships/image" Target="../media/image11.emf"/><Relationship Id="rId1" Type="http://schemas.openxmlformats.org/officeDocument/2006/relationships/slideLayout" Target="../slideLayouts/slideLayout10.xml"/><Relationship Id="rId5" Type="http://schemas.openxmlformats.org/officeDocument/2006/relationships/hyperlink" Target="5.2.-%20Reserva%20T&#233;cnica%20del%20IPEJAL%20Octubre%202021.pptx" TargetMode="External"/><Relationship Id="rId4" Type="http://schemas.openxmlformats.org/officeDocument/2006/relationships/image" Target="../media/image9.png"/></Relationships>
</file>

<file path=ppt/slides/_rels/slide60.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png"/><Relationship Id="rId1" Type="http://schemas.openxmlformats.org/officeDocument/2006/relationships/slideLayout" Target="../slideLayouts/slideLayout10.xml"/><Relationship Id="rId4" Type="http://schemas.openxmlformats.org/officeDocument/2006/relationships/image" Target="../media/image76.png"/></Relationships>
</file>

<file path=ppt/slides/_rels/slide6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77.png"/><Relationship Id="rId1" Type="http://schemas.openxmlformats.org/officeDocument/2006/relationships/slideLayout" Target="../slideLayouts/slideLayout10.xml"/><Relationship Id="rId4" Type="http://schemas.openxmlformats.org/officeDocument/2006/relationships/image" Target="../media/image78.png"/></Relationships>
</file>

<file path=ppt/slides/_rels/slide62.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png"/><Relationship Id="rId1" Type="http://schemas.openxmlformats.org/officeDocument/2006/relationships/slideLayout" Target="../slideLayouts/slideLayout10.xml"/><Relationship Id="rId4" Type="http://schemas.openxmlformats.org/officeDocument/2006/relationships/image" Target="../media/image80.png"/></Relationships>
</file>

<file path=ppt/slides/_rels/slide63.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7.png"/><Relationship Id="rId1" Type="http://schemas.openxmlformats.org/officeDocument/2006/relationships/slideLayout" Target="../slideLayouts/slideLayout10.xml"/><Relationship Id="rId4" Type="http://schemas.openxmlformats.org/officeDocument/2006/relationships/image" Target="../media/image82.png"/></Relationships>
</file>

<file path=ppt/slides/_rels/slide6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3" Type="http://schemas.openxmlformats.org/officeDocument/2006/relationships/hyperlink" Target="9.-%20PUNTO%20DE%20ACUERDO%20SESION%20EXTRAORDINARIA%20022021.msg" TargetMode="External"/><Relationship Id="rId2" Type="http://schemas.openxmlformats.org/officeDocument/2006/relationships/image" Target="../media/image83.png"/><Relationship Id="rId1" Type="http://schemas.openxmlformats.org/officeDocument/2006/relationships/slideLayout" Target="../slideLayouts/slideLayout10.xml"/><Relationship Id="rId4" Type="http://schemas.openxmlformats.org/officeDocument/2006/relationships/image" Target="../media/image9.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8.xml"/><Relationship Id="rId1" Type="http://schemas.openxmlformats.org/officeDocument/2006/relationships/themeOverride" Target="../theme/themeOverride7.xml"/><Relationship Id="rId4" Type="http://schemas.openxmlformats.org/officeDocument/2006/relationships/image" Target="../media/image9.png"/></Relationships>
</file>

<file path=ppt/slides/_rels/slide69.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image" Target="../media/image84.JPG"/><Relationship Id="rId1" Type="http://schemas.openxmlformats.org/officeDocument/2006/relationships/slideLayout" Target="../slideLayouts/slideLayout6.xml"/><Relationship Id="rId4" Type="http://schemas.openxmlformats.org/officeDocument/2006/relationships/image" Target="../media/image86.JPG"/></Relationships>
</file>

<file path=ppt/slides/_rels/slide7.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10.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72.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Layout" Target="../slideLayouts/slideLayout6.xml"/><Relationship Id="rId4" Type="http://schemas.openxmlformats.org/officeDocument/2006/relationships/image" Target="../media/image89.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0240B4F-20CE-4C5B-A34A-320657D37323}"/>
              </a:ext>
            </a:extLst>
          </p:cNvPr>
          <p:cNvSpPr>
            <a:spLocks noGrp="1"/>
          </p:cNvSpPr>
          <p:nvPr>
            <p:ph type="ctrTitle"/>
          </p:nvPr>
        </p:nvSpPr>
        <p:spPr>
          <a:xfrm>
            <a:off x="1697354" y="2494811"/>
            <a:ext cx="5749290" cy="1470025"/>
          </a:xfrm>
        </p:spPr>
        <p:txBody>
          <a:bodyPr/>
          <a:lstStyle/>
          <a:p>
            <a:r>
              <a:rPr lang="es-MX" sz="4400" dirty="0">
                <a:solidFill>
                  <a:schemeClr val="accent1">
                    <a:lumMod val="50000"/>
                  </a:schemeClr>
                </a:solidFill>
              </a:rPr>
              <a:t>Sesión Ordinaria de Consejo Directivo</a:t>
            </a:r>
          </a:p>
        </p:txBody>
      </p:sp>
      <p:sp>
        <p:nvSpPr>
          <p:cNvPr id="3" name="Subtítulo 2">
            <a:extLst>
              <a:ext uri="{FF2B5EF4-FFF2-40B4-BE49-F238E27FC236}">
                <a16:creationId xmlns:a16="http://schemas.microsoft.com/office/drawing/2014/main" id="{2E8DD279-9837-4F5D-B401-71642DC61869}"/>
              </a:ext>
            </a:extLst>
          </p:cNvPr>
          <p:cNvSpPr>
            <a:spLocks noGrp="1"/>
          </p:cNvSpPr>
          <p:nvPr>
            <p:ph type="subTitle" idx="4294967295"/>
          </p:nvPr>
        </p:nvSpPr>
        <p:spPr>
          <a:xfrm>
            <a:off x="1697354" y="3964836"/>
            <a:ext cx="5742296" cy="1211239"/>
          </a:xfrm>
          <a:prstGeom prst="rect">
            <a:avLst/>
          </a:prstGeom>
        </p:spPr>
        <p:txBody>
          <a:bodyPr/>
          <a:lstStyle/>
          <a:p>
            <a:pPr marL="0" indent="0" algn="ctr">
              <a:buNone/>
            </a:pPr>
            <a:r>
              <a:rPr lang="es-MX" sz="3200" b="1" dirty="0"/>
              <a:t>01/2022</a:t>
            </a:r>
          </a:p>
        </p:txBody>
      </p:sp>
      <p:sp>
        <p:nvSpPr>
          <p:cNvPr id="6" name="Marcador de pie de página 5">
            <a:extLst>
              <a:ext uri="{FF2B5EF4-FFF2-40B4-BE49-F238E27FC236}">
                <a16:creationId xmlns:a16="http://schemas.microsoft.com/office/drawing/2014/main" id="{512BE092-9E45-4C5E-83BC-63E1BD728EAB}"/>
              </a:ext>
            </a:extLst>
          </p:cNvPr>
          <p:cNvSpPr>
            <a:spLocks noGrp="1"/>
          </p:cNvSpPr>
          <p:nvPr>
            <p:ph type="ftr" sz="quarter" idx="11"/>
          </p:nvPr>
        </p:nvSpPr>
        <p:spPr>
          <a:xfrm>
            <a:off x="2694332" y="6508852"/>
            <a:ext cx="3755335" cy="365125"/>
          </a:xfrm>
        </p:spPr>
        <p:txBody>
          <a:bodyPr/>
          <a:lstStyle/>
          <a:p>
            <a:r>
              <a:rPr lang="es-MX" sz="800"/>
              <a:t>Sesión Ordinaria 01/2022 del 27 de enero 2022</a:t>
            </a:r>
            <a:endParaRPr lang="en-US" sz="800" dirty="0"/>
          </a:p>
        </p:txBody>
      </p:sp>
      <p:sp>
        <p:nvSpPr>
          <p:cNvPr id="4" name="Marcador de número de diapositiva 3">
            <a:extLst>
              <a:ext uri="{FF2B5EF4-FFF2-40B4-BE49-F238E27FC236}">
                <a16:creationId xmlns:a16="http://schemas.microsoft.com/office/drawing/2014/main" id="{4ACC8C79-80FC-4897-9C1C-4D4EF73CB348}"/>
              </a:ext>
            </a:extLst>
          </p:cNvPr>
          <p:cNvSpPr>
            <a:spLocks noGrp="1"/>
          </p:cNvSpPr>
          <p:nvPr>
            <p:ph type="sldNum" sz="quarter" idx="12"/>
          </p:nvPr>
        </p:nvSpPr>
        <p:spPr/>
        <p:txBody>
          <a:bodyPr/>
          <a:lstStyle/>
          <a:p>
            <a:fld id="{08DCC1CA-BC64-9342-9FC6-0A703FD15379}" type="slidenum">
              <a:rPr lang="en-US" smtClean="0"/>
              <a:pPr/>
              <a:t>1</a:t>
            </a:fld>
            <a:endParaRPr lang="en-US" dirty="0"/>
          </a:p>
        </p:txBody>
      </p:sp>
    </p:spTree>
    <p:extLst>
      <p:ext uri="{BB962C8B-B14F-4D97-AF65-F5344CB8AC3E}">
        <p14:creationId xmlns:p14="http://schemas.microsoft.com/office/powerpoint/2010/main" val="36379185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ángulo 10">
            <a:extLst>
              <a:ext uri="{FF2B5EF4-FFF2-40B4-BE49-F238E27FC236}">
                <a16:creationId xmlns:a16="http://schemas.microsoft.com/office/drawing/2014/main" id="{00D40533-7703-4178-8D2B-0B1D6FAC815F}"/>
              </a:ext>
            </a:extLst>
          </p:cNvPr>
          <p:cNvSpPr/>
          <p:nvPr/>
        </p:nvSpPr>
        <p:spPr>
          <a:xfrm>
            <a:off x="0" y="961737"/>
            <a:ext cx="9144000" cy="51437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3" name="Marcador de número de diapositiva 2">
            <a:extLst>
              <a:ext uri="{FF2B5EF4-FFF2-40B4-BE49-F238E27FC236}">
                <a16:creationId xmlns:a16="http://schemas.microsoft.com/office/drawing/2014/main" id="{DC60EC94-BBB3-4E81-8A6D-8428BA0B9DC6}"/>
              </a:ext>
            </a:extLst>
          </p:cNvPr>
          <p:cNvSpPr>
            <a:spLocks noGrp="1"/>
          </p:cNvSpPr>
          <p:nvPr>
            <p:ph type="sldNum" sz="quarter" idx="4"/>
          </p:nvPr>
        </p:nvSpPr>
        <p:spPr>
          <a:xfrm>
            <a:off x="6934200" y="6492875"/>
            <a:ext cx="21336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100" b="0" i="0" u="none" strike="noStrike" kern="1200" cap="none" spc="0" normalizeH="0" baseline="0" noProof="0" smtClean="0">
                <a:ln>
                  <a:noFill/>
                </a:ln>
                <a:solidFill>
                  <a:schemeClr val="bg1"/>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1100" b="0" i="0" u="none" strike="noStrike" kern="1200" cap="none" spc="0" normalizeH="0" baseline="0" noProof="0" dirty="0">
              <a:ln>
                <a:noFill/>
              </a:ln>
              <a:solidFill>
                <a:schemeClr val="bg1"/>
              </a:solidFill>
              <a:effectLst/>
              <a:uLnTx/>
              <a:uFillTx/>
              <a:latin typeface="Prompt ExtraLight"/>
              <a:ea typeface="+mn-ea"/>
              <a:cs typeface="+mn-cs"/>
            </a:endParaRPr>
          </a:p>
        </p:txBody>
      </p:sp>
      <p:sp>
        <p:nvSpPr>
          <p:cNvPr id="5" name="Marcador de pie de página 4">
            <a:extLst>
              <a:ext uri="{FF2B5EF4-FFF2-40B4-BE49-F238E27FC236}">
                <a16:creationId xmlns:a16="http://schemas.microsoft.com/office/drawing/2014/main" id="{D688D7CA-CBC2-4048-A7A7-33EB6983D5EC}"/>
              </a:ext>
            </a:extLst>
          </p:cNvPr>
          <p:cNvSpPr>
            <a:spLocks noGrp="1"/>
          </p:cNvSpPr>
          <p:nvPr>
            <p:ph type="ftr" sz="quarter" idx="4294967295"/>
          </p:nvPr>
        </p:nvSpPr>
        <p:spPr>
          <a:xfrm>
            <a:off x="2879725" y="6538912"/>
            <a:ext cx="3384550" cy="365125"/>
          </a:xfr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700" b="0" i="0" u="none" strike="noStrike" kern="1200" cap="none" spc="0" normalizeH="0" baseline="0" noProof="0">
                <a:ln>
                  <a:noFill/>
                </a:ln>
                <a:solidFill>
                  <a:prstClr val="black">
                    <a:tint val="75000"/>
                  </a:prstClr>
                </a:solidFill>
                <a:effectLst/>
                <a:uLnTx/>
                <a:uFillTx/>
                <a:latin typeface="Prompt ExtraLight"/>
                <a:ea typeface="+mn-ea"/>
                <a:cs typeface="+mn-cs"/>
              </a:rPr>
              <a:t>Sesión Ordinaria 01/2022 del 27 de enero 2022</a:t>
            </a:r>
            <a:endParaRPr kumimoji="0" lang="es-MX" sz="7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7" name="Título 2">
            <a:extLst>
              <a:ext uri="{FF2B5EF4-FFF2-40B4-BE49-F238E27FC236}">
                <a16:creationId xmlns:a16="http://schemas.microsoft.com/office/drawing/2014/main" id="{A2B5275D-F8F1-42F3-858D-F2AD60FE27F6}"/>
              </a:ext>
            </a:extLst>
          </p:cNvPr>
          <p:cNvSpPr txBox="1">
            <a:spLocks/>
          </p:cNvSpPr>
          <p:nvPr/>
        </p:nvSpPr>
        <p:spPr>
          <a:xfrm>
            <a:off x="1691015" y="26290"/>
            <a:ext cx="7452986" cy="763310"/>
          </a:xfrm>
          <a:prstGeom prst="rect">
            <a:avLst/>
          </a:prstGeom>
        </p:spPr>
        <p:txBody>
          <a:bodyPr/>
          <a:lstStyle>
            <a:lvl1pPr algn="ctr" defTabSz="914377" rtl="0" eaLnBrk="1" latinLnBrk="0" hangingPunct="1">
              <a:lnSpc>
                <a:spcPct val="90000"/>
              </a:lnSpc>
              <a:spcBef>
                <a:spcPct val="0"/>
              </a:spcBef>
              <a:buNone/>
              <a:defRPr sz="1900" b="1" kern="1200">
                <a:solidFill>
                  <a:schemeClr val="bg1"/>
                </a:solidFill>
                <a:latin typeface="+mj-lt"/>
                <a:ea typeface="+mj-ea"/>
                <a:cs typeface="+mj-cs"/>
              </a:defRPr>
            </a:lvl1pPr>
          </a:lstStyle>
          <a:p>
            <a:pPr marL="0" marR="0" lvl="0" indent="0" algn="ctr" defTabSz="914377" rtl="0" eaLnBrk="1" fontAlgn="auto" latinLnBrk="0" hangingPunct="1">
              <a:lnSpc>
                <a:spcPct val="90000"/>
              </a:lnSpc>
              <a:spcBef>
                <a:spcPct val="0"/>
              </a:spcBef>
              <a:spcAft>
                <a:spcPts val="0"/>
              </a:spcAft>
              <a:buClrTx/>
              <a:buSzTx/>
              <a:buFontTx/>
              <a:buNone/>
              <a:tabLst/>
              <a:defRPr/>
            </a:pPr>
            <a:r>
              <a:rPr kumimoji="0" lang="es-MX" sz="2400" b="1" i="0" u="none" strike="noStrike" kern="1200" cap="none" spc="0" normalizeH="0" baseline="0" noProof="0" dirty="0">
                <a:ln>
                  <a:noFill/>
                </a:ln>
                <a:solidFill>
                  <a:schemeClr val="accent1">
                    <a:lumMod val="50000"/>
                  </a:schemeClr>
                </a:solidFill>
                <a:effectLst/>
                <a:uLnTx/>
                <a:uFillTx/>
                <a:ea typeface="+mj-ea"/>
                <a:cs typeface="+mj-cs"/>
              </a:rPr>
              <a:t>Estados Financieros Diciembre 2021</a:t>
            </a:r>
          </a:p>
        </p:txBody>
      </p:sp>
      <p:sp>
        <p:nvSpPr>
          <p:cNvPr id="8" name="CuadroTexto 7">
            <a:extLst>
              <a:ext uri="{FF2B5EF4-FFF2-40B4-BE49-F238E27FC236}">
                <a16:creationId xmlns:a16="http://schemas.microsoft.com/office/drawing/2014/main" id="{E3D9D238-F13E-4735-A3C9-36D1065EE757}"/>
              </a:ext>
            </a:extLst>
          </p:cNvPr>
          <p:cNvSpPr txBox="1"/>
          <p:nvPr/>
        </p:nvSpPr>
        <p:spPr>
          <a:xfrm>
            <a:off x="4417449" y="407945"/>
            <a:ext cx="4521615" cy="338554"/>
          </a:xfrm>
          <a:prstGeom prst="rect">
            <a:avLst/>
          </a:prstGeom>
          <a:noFill/>
        </p:spPr>
        <p:txBody>
          <a:bodyPr wrap="square">
            <a:spAutoFit/>
          </a:bodyPr>
          <a:lstStyle/>
          <a:p>
            <a:pPr algn="r"/>
            <a:r>
              <a:rPr lang="es-MX" sz="1600" dirty="0">
                <a:solidFill>
                  <a:schemeClr val="accent1">
                    <a:lumMod val="50000"/>
                  </a:schemeClr>
                </a:solidFill>
                <a:latin typeface="+mn-lt"/>
              </a:rPr>
              <a:t>Anexos</a:t>
            </a:r>
          </a:p>
        </p:txBody>
      </p:sp>
      <p:pic>
        <p:nvPicPr>
          <p:cNvPr id="10" name="Imagen 9">
            <a:extLst>
              <a:ext uri="{FF2B5EF4-FFF2-40B4-BE49-F238E27FC236}">
                <a16:creationId xmlns:a16="http://schemas.microsoft.com/office/drawing/2014/main" id="{4B2CCEF4-82AB-4EA1-94B6-A24F8C711F43}"/>
              </a:ext>
            </a:extLst>
          </p:cNvPr>
          <p:cNvPicPr>
            <a:picLocks noChangeAspect="1"/>
          </p:cNvPicPr>
          <p:nvPr/>
        </p:nvPicPr>
        <p:blipFill>
          <a:blip r:embed="rId2"/>
          <a:stretch>
            <a:fillRect/>
          </a:stretch>
        </p:blipFill>
        <p:spPr>
          <a:xfrm>
            <a:off x="343543" y="674141"/>
            <a:ext cx="8456914" cy="5509718"/>
          </a:xfrm>
          <a:prstGeom prst="rect">
            <a:avLst/>
          </a:prstGeom>
        </p:spPr>
      </p:pic>
    </p:spTree>
    <p:extLst>
      <p:ext uri="{BB962C8B-B14F-4D97-AF65-F5344CB8AC3E}">
        <p14:creationId xmlns:p14="http://schemas.microsoft.com/office/powerpoint/2010/main" val="35863111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pie de página 4">
            <a:extLst>
              <a:ext uri="{FF2B5EF4-FFF2-40B4-BE49-F238E27FC236}">
                <a16:creationId xmlns:a16="http://schemas.microsoft.com/office/drawing/2014/main" id="{D688D7CA-CBC2-4048-A7A7-33EB6983D5EC}"/>
              </a:ext>
            </a:extLst>
          </p:cNvPr>
          <p:cNvSpPr>
            <a:spLocks noGrp="1"/>
          </p:cNvSpPr>
          <p:nvPr>
            <p:ph type="ftr" sz="quarter" idx="10"/>
          </p:nvPr>
        </p:nvSpPr>
        <p:spPr>
          <a:xfrm>
            <a:off x="2879251" y="6547323"/>
            <a:ext cx="3385498" cy="365125"/>
          </a:xfr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700" b="0" i="0" u="none" strike="noStrike" kern="1200" cap="none" spc="0" normalizeH="0" baseline="0" noProof="0">
                <a:ln>
                  <a:noFill/>
                </a:ln>
                <a:solidFill>
                  <a:prstClr val="black">
                    <a:tint val="75000"/>
                  </a:prstClr>
                </a:solidFill>
                <a:effectLst/>
                <a:uLnTx/>
                <a:uFillTx/>
                <a:latin typeface="Prompt ExtraLight"/>
                <a:ea typeface="+mn-ea"/>
                <a:cs typeface="+mn-cs"/>
              </a:rPr>
              <a:t>Sesión Ordinaria 01/2022 del 27 de enero 2022</a:t>
            </a:r>
            <a:endParaRPr kumimoji="0" lang="es-MX" sz="7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3" name="Marcador de número de diapositiva 2">
            <a:extLst>
              <a:ext uri="{FF2B5EF4-FFF2-40B4-BE49-F238E27FC236}">
                <a16:creationId xmlns:a16="http://schemas.microsoft.com/office/drawing/2014/main" id="{DC60EC94-BBB3-4E81-8A6D-8428BA0B9DC6}"/>
              </a:ext>
            </a:extLst>
          </p:cNvPr>
          <p:cNvSpPr>
            <a:spLocks noGrp="1"/>
          </p:cNvSpPr>
          <p:nvPr>
            <p:ph type="sldNum" sz="quarter" idx="11"/>
          </p:nvPr>
        </p:nvSpPr>
        <p:spPr>
          <a:xfrm>
            <a:off x="8606275" y="6501222"/>
            <a:ext cx="537725"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100" b="0" i="0" u="none" strike="noStrike" kern="1200" cap="none" spc="0" normalizeH="0" baseline="0" noProof="0" smtClean="0">
                <a:ln>
                  <a:noFill/>
                </a:ln>
                <a:solidFill>
                  <a:prstClr val="black">
                    <a:tint val="75000"/>
                  </a:prstClr>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n-US" sz="11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7" name="Título 2">
            <a:extLst>
              <a:ext uri="{FF2B5EF4-FFF2-40B4-BE49-F238E27FC236}">
                <a16:creationId xmlns:a16="http://schemas.microsoft.com/office/drawing/2014/main" id="{A2B5275D-F8F1-42F3-858D-F2AD60FE27F6}"/>
              </a:ext>
            </a:extLst>
          </p:cNvPr>
          <p:cNvSpPr txBox="1">
            <a:spLocks/>
          </p:cNvSpPr>
          <p:nvPr/>
        </p:nvSpPr>
        <p:spPr>
          <a:xfrm>
            <a:off x="1691015" y="26290"/>
            <a:ext cx="7452986" cy="763310"/>
          </a:xfrm>
          <a:prstGeom prst="rect">
            <a:avLst/>
          </a:prstGeom>
        </p:spPr>
        <p:txBody>
          <a:bodyPr/>
          <a:lstStyle>
            <a:lvl1pPr algn="ctr" defTabSz="914377" rtl="0" eaLnBrk="1" latinLnBrk="0" hangingPunct="1">
              <a:lnSpc>
                <a:spcPct val="90000"/>
              </a:lnSpc>
              <a:spcBef>
                <a:spcPct val="0"/>
              </a:spcBef>
              <a:buNone/>
              <a:defRPr sz="1900" b="1" kern="1200">
                <a:solidFill>
                  <a:schemeClr val="bg1"/>
                </a:solidFill>
                <a:latin typeface="+mj-lt"/>
                <a:ea typeface="+mj-ea"/>
                <a:cs typeface="+mj-cs"/>
              </a:defRPr>
            </a:lvl1pPr>
          </a:lstStyle>
          <a:p>
            <a:pPr marL="0" marR="0" lvl="0" indent="0" algn="ctr" defTabSz="914377" rtl="0" eaLnBrk="1" fontAlgn="auto" latinLnBrk="0" hangingPunct="1">
              <a:lnSpc>
                <a:spcPct val="90000"/>
              </a:lnSpc>
              <a:spcBef>
                <a:spcPct val="0"/>
              </a:spcBef>
              <a:spcAft>
                <a:spcPts val="0"/>
              </a:spcAft>
              <a:buClrTx/>
              <a:buSzTx/>
              <a:buFontTx/>
              <a:buNone/>
              <a:tabLst/>
              <a:defRPr/>
            </a:pPr>
            <a:r>
              <a:rPr kumimoji="0" lang="es-MX" sz="2400" b="1" i="0" u="none" strike="noStrike" kern="1200" cap="none" spc="0" normalizeH="0" baseline="0" noProof="0" dirty="0">
                <a:ln>
                  <a:noFill/>
                </a:ln>
                <a:solidFill>
                  <a:schemeClr val="accent1">
                    <a:lumMod val="50000"/>
                  </a:schemeClr>
                </a:solidFill>
                <a:effectLst/>
                <a:uLnTx/>
                <a:uFillTx/>
                <a:ea typeface="+mj-ea"/>
                <a:cs typeface="+mj-cs"/>
              </a:rPr>
              <a:t>Estados Financieros Diciembre 2021</a:t>
            </a:r>
          </a:p>
        </p:txBody>
      </p:sp>
      <p:sp>
        <p:nvSpPr>
          <p:cNvPr id="8" name="CuadroTexto 7">
            <a:extLst>
              <a:ext uri="{FF2B5EF4-FFF2-40B4-BE49-F238E27FC236}">
                <a16:creationId xmlns:a16="http://schemas.microsoft.com/office/drawing/2014/main" id="{E3D9D238-F13E-4735-A3C9-36D1065EE757}"/>
              </a:ext>
            </a:extLst>
          </p:cNvPr>
          <p:cNvSpPr txBox="1"/>
          <p:nvPr/>
        </p:nvSpPr>
        <p:spPr>
          <a:xfrm>
            <a:off x="3864696" y="451046"/>
            <a:ext cx="4965235" cy="338554"/>
          </a:xfrm>
          <a:prstGeom prst="rect">
            <a:avLst/>
          </a:prstGeom>
          <a:noFill/>
        </p:spPr>
        <p:txBody>
          <a:bodyPr wrap="square">
            <a:spAutoFit/>
          </a:bodyPr>
          <a:lstStyle/>
          <a:p>
            <a:pPr algn="r"/>
            <a:r>
              <a:rPr lang="es-MX" sz="1600" dirty="0">
                <a:solidFill>
                  <a:schemeClr val="accent1">
                    <a:lumMod val="50000"/>
                  </a:schemeClr>
                </a:solidFill>
                <a:latin typeface="+mn-lt"/>
              </a:rPr>
              <a:t>Comentarios a los Estados Financieros - </a:t>
            </a:r>
            <a:r>
              <a:rPr lang="es-MX" sz="1600" b="1" dirty="0">
                <a:solidFill>
                  <a:schemeClr val="accent1">
                    <a:lumMod val="50000"/>
                  </a:schemeClr>
                </a:solidFill>
                <a:latin typeface="+mn-lt"/>
              </a:rPr>
              <a:t>ACTIVO</a:t>
            </a:r>
            <a:r>
              <a:rPr lang="es-MX" sz="1600" dirty="0">
                <a:solidFill>
                  <a:schemeClr val="accent1">
                    <a:lumMod val="50000"/>
                  </a:schemeClr>
                </a:solidFill>
                <a:latin typeface="+mn-lt"/>
              </a:rPr>
              <a:t> </a:t>
            </a:r>
          </a:p>
        </p:txBody>
      </p:sp>
      <p:sp>
        <p:nvSpPr>
          <p:cNvPr id="6" name="Rectángulo 5">
            <a:extLst>
              <a:ext uri="{FF2B5EF4-FFF2-40B4-BE49-F238E27FC236}">
                <a16:creationId xmlns:a16="http://schemas.microsoft.com/office/drawing/2014/main" id="{C9C0623F-8071-4910-B578-A085BF4FE275}"/>
              </a:ext>
            </a:extLst>
          </p:cNvPr>
          <p:cNvSpPr/>
          <p:nvPr/>
        </p:nvSpPr>
        <p:spPr>
          <a:xfrm>
            <a:off x="323528" y="959093"/>
            <a:ext cx="8496944" cy="4939814"/>
          </a:xfrm>
          <a:prstGeom prst="rect">
            <a:avLst/>
          </a:prstGeom>
        </p:spPr>
        <p:txBody>
          <a:bodyPr wrap="square">
            <a:spAutoFit/>
          </a:bodyPr>
          <a:lstStyle/>
          <a:p>
            <a:pPr lvl="0"/>
            <a:r>
              <a:rPr lang="es-MX" sz="1500" b="1" dirty="0"/>
              <a:t>Derechos a recibir Efectivo o Equivalentes</a:t>
            </a:r>
            <a:endParaRPr lang="es-MX" sz="1500" dirty="0"/>
          </a:p>
          <a:p>
            <a:pPr algn="just"/>
            <a:r>
              <a:rPr lang="es-MX" sz="1500" dirty="0"/>
              <a:t>Disminución en Inversiones a Corto Plazo de </a:t>
            </a:r>
            <a:r>
              <a:rPr lang="es-MX" sz="1500" dirty="0">
                <a:solidFill>
                  <a:srgbClr val="FF0000"/>
                </a:solidFill>
              </a:rPr>
              <a:t>236 millones</a:t>
            </a:r>
            <a:r>
              <a:rPr lang="es-MX" sz="1500" dirty="0"/>
              <a:t> por tomar condiciones favorables de mercado, disminución de </a:t>
            </a:r>
            <a:r>
              <a:rPr lang="es-MX" sz="1500" dirty="0">
                <a:solidFill>
                  <a:srgbClr val="FF0000"/>
                </a:solidFill>
              </a:rPr>
              <a:t>469 millones</a:t>
            </a:r>
            <a:r>
              <a:rPr lang="es-MX" sz="1500" dirty="0"/>
              <a:t> por recuperación en Adeudos de las Dependencias de aportaciones y retenciones, y una disminución de </a:t>
            </a:r>
            <a:r>
              <a:rPr lang="es-MX" sz="1500" dirty="0">
                <a:solidFill>
                  <a:srgbClr val="FF0000"/>
                </a:solidFill>
              </a:rPr>
              <a:t>128 millones</a:t>
            </a:r>
            <a:r>
              <a:rPr lang="es-MX" sz="1500" dirty="0"/>
              <a:t> en Préstamos a Corto Plazo por ser menor el otorgamiento de nuevos préstamos a su recuperación. </a:t>
            </a:r>
          </a:p>
          <a:p>
            <a:pPr lvl="0"/>
            <a:endParaRPr lang="es-MX" sz="1500" b="1" dirty="0"/>
          </a:p>
          <a:p>
            <a:pPr lvl="0"/>
            <a:r>
              <a:rPr lang="es-MX" sz="1500" b="1" dirty="0"/>
              <a:t>Inversiones Financieras a Largo Plazo</a:t>
            </a:r>
            <a:endParaRPr lang="es-MX" sz="1500" dirty="0"/>
          </a:p>
          <a:p>
            <a:pPr algn="just"/>
            <a:r>
              <a:rPr lang="es-MX" sz="1500" dirty="0"/>
              <a:t>Disminución de </a:t>
            </a:r>
            <a:r>
              <a:rPr lang="es-MX" sz="1500" dirty="0">
                <a:solidFill>
                  <a:srgbClr val="FF0000"/>
                </a:solidFill>
              </a:rPr>
              <a:t>339 millones</a:t>
            </a:r>
            <a:r>
              <a:rPr lang="es-MX" sz="1500" dirty="0"/>
              <a:t>, registrando cargos por 2,904 millones y abonos por 3,243 millones, destinando parte de los intereses cobrados al flujo.</a:t>
            </a:r>
          </a:p>
          <a:p>
            <a:pPr lvl="0"/>
            <a:endParaRPr lang="es-MX" sz="1500" b="1" dirty="0"/>
          </a:p>
          <a:p>
            <a:pPr lvl="0"/>
            <a:r>
              <a:rPr lang="es-MX" sz="1500" b="1" dirty="0"/>
              <a:t>Derechos a recibir Efectivo o Equivalentes a Largo Plazo</a:t>
            </a:r>
            <a:endParaRPr lang="es-MX" sz="1500" dirty="0"/>
          </a:p>
          <a:p>
            <a:pPr algn="just"/>
            <a:r>
              <a:rPr lang="es-MX" sz="1500" dirty="0"/>
              <a:t>Disminución del Saldo de Cartera de Préstamos Hipotecarios por </a:t>
            </a:r>
            <a:r>
              <a:rPr lang="es-MX" sz="1500" dirty="0">
                <a:solidFill>
                  <a:srgbClr val="FF0000"/>
                </a:solidFill>
              </a:rPr>
              <a:t>90 millones</a:t>
            </a:r>
            <a:r>
              <a:rPr lang="es-MX" sz="1500" dirty="0"/>
              <a:t>, (registrando cargos por 34 millones y abonos por 124 millones), disminución en Préstamos de Liquidez a Mediano Plazo por </a:t>
            </a:r>
            <a:r>
              <a:rPr lang="es-MX" sz="1500" dirty="0">
                <a:solidFill>
                  <a:srgbClr val="FF0000"/>
                </a:solidFill>
              </a:rPr>
              <a:t>55 millones</a:t>
            </a:r>
            <a:r>
              <a:rPr lang="es-MX" sz="1500" dirty="0"/>
              <a:t>, (con cargos por 33 millones y abonos por 88 millones) y disminución en Préstamos a Mediano Plazo por </a:t>
            </a:r>
            <a:r>
              <a:rPr lang="es-MX" sz="1500" dirty="0">
                <a:solidFill>
                  <a:srgbClr val="FF0000"/>
                </a:solidFill>
              </a:rPr>
              <a:t>6 millones</a:t>
            </a:r>
            <a:r>
              <a:rPr lang="es-MX" sz="1500" dirty="0"/>
              <a:t>, (mostrando cargos de 3 millones y abonos de 9 millones).</a:t>
            </a:r>
          </a:p>
          <a:p>
            <a:pPr algn="just"/>
            <a:endParaRPr lang="es-MX" sz="1500" dirty="0"/>
          </a:p>
          <a:p>
            <a:pPr algn="just"/>
            <a:r>
              <a:rPr lang="es-MX" sz="1500" b="1" dirty="0"/>
              <a:t>Bienes Inmuebles, Infraestructura y Construcciones en Proceso</a:t>
            </a:r>
          </a:p>
          <a:p>
            <a:pPr algn="just"/>
            <a:r>
              <a:rPr lang="es-MX" sz="1500" dirty="0"/>
              <a:t>Incremento en terrenos por 2 millones en el Club Hacienda Real por remodelación de canchas y 2 millones en el Salón de eventos Hermano Sol por la obra del pozo de agua. </a:t>
            </a:r>
          </a:p>
        </p:txBody>
      </p:sp>
    </p:spTree>
    <p:extLst>
      <p:ext uri="{BB962C8B-B14F-4D97-AF65-F5344CB8AC3E}">
        <p14:creationId xmlns:p14="http://schemas.microsoft.com/office/powerpoint/2010/main" val="712248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ángulo 5">
            <a:extLst>
              <a:ext uri="{FF2B5EF4-FFF2-40B4-BE49-F238E27FC236}">
                <a16:creationId xmlns:a16="http://schemas.microsoft.com/office/drawing/2014/main" id="{80CC05D0-70A1-4DBF-9932-719D2189DB59}"/>
              </a:ext>
            </a:extLst>
          </p:cNvPr>
          <p:cNvSpPr/>
          <p:nvPr/>
        </p:nvSpPr>
        <p:spPr>
          <a:xfrm>
            <a:off x="0" y="961737"/>
            <a:ext cx="9144000" cy="37912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3" name="Marcador de número de diapositiva 2">
            <a:extLst>
              <a:ext uri="{FF2B5EF4-FFF2-40B4-BE49-F238E27FC236}">
                <a16:creationId xmlns:a16="http://schemas.microsoft.com/office/drawing/2014/main" id="{DC60EC94-BBB3-4E81-8A6D-8428BA0B9DC6}"/>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100" b="0" i="0" u="none" strike="noStrike" kern="1200" cap="none" spc="0" normalizeH="0" baseline="0" noProof="0" smtClean="0">
                <a:ln>
                  <a:noFill/>
                </a:ln>
                <a:solidFill>
                  <a:prstClr val="black">
                    <a:tint val="75000"/>
                  </a:prstClr>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en-US" sz="11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5" name="Marcador de pie de página 4">
            <a:extLst>
              <a:ext uri="{FF2B5EF4-FFF2-40B4-BE49-F238E27FC236}">
                <a16:creationId xmlns:a16="http://schemas.microsoft.com/office/drawing/2014/main" id="{D688D7CA-CBC2-4048-A7A7-33EB6983D5EC}"/>
              </a:ext>
            </a:extLst>
          </p:cNvPr>
          <p:cNvSpPr>
            <a:spLocks noGrp="1"/>
          </p:cNvSpPr>
          <p:nvPr>
            <p:ph type="ftr" sz="quarter" idx="4294967295"/>
          </p:nvPr>
        </p:nvSpPr>
        <p:spPr>
          <a:xfrm>
            <a:off x="0" y="6526213"/>
            <a:ext cx="3384550" cy="365125"/>
          </a:xfr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700" b="0" i="0" u="none" strike="noStrike" kern="1200" cap="none" spc="0" normalizeH="0" baseline="0" noProof="0">
                <a:ln>
                  <a:noFill/>
                </a:ln>
                <a:solidFill>
                  <a:prstClr val="black">
                    <a:tint val="75000"/>
                  </a:prstClr>
                </a:solidFill>
                <a:effectLst/>
                <a:uLnTx/>
                <a:uFillTx/>
                <a:latin typeface="Prompt ExtraLight"/>
                <a:ea typeface="+mn-ea"/>
                <a:cs typeface="+mn-cs"/>
              </a:rPr>
              <a:t>Sesión Ordinaria 01/2022 del 27 de enero 2022</a:t>
            </a:r>
            <a:endParaRPr kumimoji="0" lang="es-MX" sz="7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7" name="Título 2">
            <a:extLst>
              <a:ext uri="{FF2B5EF4-FFF2-40B4-BE49-F238E27FC236}">
                <a16:creationId xmlns:a16="http://schemas.microsoft.com/office/drawing/2014/main" id="{A2B5275D-F8F1-42F3-858D-F2AD60FE27F6}"/>
              </a:ext>
            </a:extLst>
          </p:cNvPr>
          <p:cNvSpPr txBox="1">
            <a:spLocks/>
          </p:cNvSpPr>
          <p:nvPr/>
        </p:nvSpPr>
        <p:spPr>
          <a:xfrm>
            <a:off x="1691015" y="26290"/>
            <a:ext cx="7452986" cy="763310"/>
          </a:xfrm>
          <a:prstGeom prst="rect">
            <a:avLst/>
          </a:prstGeom>
        </p:spPr>
        <p:txBody>
          <a:bodyPr/>
          <a:lstStyle>
            <a:lvl1pPr algn="ctr" defTabSz="914377" rtl="0" eaLnBrk="1" latinLnBrk="0" hangingPunct="1">
              <a:lnSpc>
                <a:spcPct val="90000"/>
              </a:lnSpc>
              <a:spcBef>
                <a:spcPct val="0"/>
              </a:spcBef>
              <a:buNone/>
              <a:defRPr sz="1900" b="1" kern="1200">
                <a:solidFill>
                  <a:schemeClr val="bg1"/>
                </a:solidFill>
                <a:latin typeface="+mj-lt"/>
                <a:ea typeface="+mj-ea"/>
                <a:cs typeface="+mj-cs"/>
              </a:defRPr>
            </a:lvl1pPr>
          </a:lstStyle>
          <a:p>
            <a:pPr marL="0" marR="0" lvl="0" indent="0" algn="ctr" defTabSz="914377" rtl="0" eaLnBrk="1" fontAlgn="auto" latinLnBrk="0" hangingPunct="1">
              <a:lnSpc>
                <a:spcPct val="90000"/>
              </a:lnSpc>
              <a:spcBef>
                <a:spcPct val="0"/>
              </a:spcBef>
              <a:spcAft>
                <a:spcPts val="0"/>
              </a:spcAft>
              <a:buClrTx/>
              <a:buSzTx/>
              <a:buFontTx/>
              <a:buNone/>
              <a:tabLst/>
              <a:defRPr/>
            </a:pPr>
            <a:r>
              <a:rPr kumimoji="0" lang="es-MX" sz="2400" b="1" i="0" u="none" strike="noStrike" kern="1200" cap="none" spc="0" normalizeH="0" baseline="0" noProof="0" dirty="0">
                <a:ln>
                  <a:noFill/>
                </a:ln>
                <a:solidFill>
                  <a:schemeClr val="accent1">
                    <a:lumMod val="50000"/>
                  </a:schemeClr>
                </a:solidFill>
                <a:effectLst/>
                <a:uLnTx/>
                <a:uFillTx/>
                <a:ea typeface="+mj-ea"/>
                <a:cs typeface="+mj-cs"/>
              </a:rPr>
              <a:t>Estados Financieros Diciembre 2021</a:t>
            </a:r>
          </a:p>
        </p:txBody>
      </p:sp>
      <p:sp>
        <p:nvSpPr>
          <p:cNvPr id="8" name="CuadroTexto 7">
            <a:extLst>
              <a:ext uri="{FF2B5EF4-FFF2-40B4-BE49-F238E27FC236}">
                <a16:creationId xmlns:a16="http://schemas.microsoft.com/office/drawing/2014/main" id="{E3D9D238-F13E-4735-A3C9-36D1065EE757}"/>
              </a:ext>
            </a:extLst>
          </p:cNvPr>
          <p:cNvSpPr txBox="1"/>
          <p:nvPr/>
        </p:nvSpPr>
        <p:spPr>
          <a:xfrm>
            <a:off x="1563509" y="413794"/>
            <a:ext cx="7535285" cy="307777"/>
          </a:xfrm>
          <a:prstGeom prst="rect">
            <a:avLst/>
          </a:prstGeom>
          <a:noFill/>
        </p:spPr>
        <p:txBody>
          <a:bodyPr wrap="square">
            <a:spAutoFit/>
          </a:bodyPr>
          <a:lstStyle/>
          <a:p>
            <a:pPr algn="r"/>
            <a:r>
              <a:rPr lang="es-MX" sz="1400" dirty="0">
                <a:solidFill>
                  <a:schemeClr val="accent1">
                    <a:lumMod val="50000"/>
                  </a:schemeClr>
                </a:solidFill>
              </a:rPr>
              <a:t>Comparativo del Estado de Situación Financiera</a:t>
            </a:r>
            <a:endParaRPr lang="es-MX" sz="1400" dirty="0">
              <a:solidFill>
                <a:schemeClr val="accent1">
                  <a:lumMod val="50000"/>
                </a:schemeClr>
              </a:solidFill>
              <a:latin typeface="+mn-lt"/>
            </a:endParaRPr>
          </a:p>
        </p:txBody>
      </p:sp>
      <p:sp>
        <p:nvSpPr>
          <p:cNvPr id="11" name="CuadroTexto 10">
            <a:extLst>
              <a:ext uri="{FF2B5EF4-FFF2-40B4-BE49-F238E27FC236}">
                <a16:creationId xmlns:a16="http://schemas.microsoft.com/office/drawing/2014/main" id="{4DAB4B26-BFB8-455D-9D24-38FC70DEAB8E}"/>
              </a:ext>
            </a:extLst>
          </p:cNvPr>
          <p:cNvSpPr txBox="1"/>
          <p:nvPr/>
        </p:nvSpPr>
        <p:spPr>
          <a:xfrm>
            <a:off x="76148" y="721571"/>
            <a:ext cx="4608214" cy="338554"/>
          </a:xfrm>
          <a:prstGeom prst="rect">
            <a:avLst/>
          </a:prstGeom>
          <a:noFill/>
        </p:spPr>
        <p:txBody>
          <a:bodyPr wrap="square">
            <a:spAutoFit/>
          </a:bodyPr>
          <a:lstStyle/>
          <a:p>
            <a:r>
              <a:rPr lang="es-MX" sz="1600" b="1" dirty="0">
                <a:solidFill>
                  <a:schemeClr val="accent1">
                    <a:lumMod val="50000"/>
                  </a:schemeClr>
                </a:solidFill>
              </a:rPr>
              <a:t>PASIVO Y PATRIMONIO</a:t>
            </a:r>
            <a:endParaRPr lang="es-MX" sz="1600" dirty="0"/>
          </a:p>
        </p:txBody>
      </p:sp>
      <p:pic>
        <p:nvPicPr>
          <p:cNvPr id="9" name="Imagen 8">
            <a:extLst>
              <a:ext uri="{FF2B5EF4-FFF2-40B4-BE49-F238E27FC236}">
                <a16:creationId xmlns:a16="http://schemas.microsoft.com/office/drawing/2014/main" id="{679912CC-EB8C-4CE2-97AE-1E23719BAF7A}"/>
              </a:ext>
            </a:extLst>
          </p:cNvPr>
          <p:cNvPicPr>
            <a:picLocks noChangeAspect="1"/>
          </p:cNvPicPr>
          <p:nvPr/>
        </p:nvPicPr>
        <p:blipFill rotWithShape="1">
          <a:blip r:embed="rId2"/>
          <a:srcRect t="7115"/>
          <a:stretch/>
        </p:blipFill>
        <p:spPr>
          <a:xfrm>
            <a:off x="581282" y="961737"/>
            <a:ext cx="7981950" cy="5550189"/>
          </a:xfrm>
          <a:prstGeom prst="rect">
            <a:avLst/>
          </a:prstGeom>
        </p:spPr>
      </p:pic>
    </p:spTree>
    <p:extLst>
      <p:ext uri="{BB962C8B-B14F-4D97-AF65-F5344CB8AC3E}">
        <p14:creationId xmlns:p14="http://schemas.microsoft.com/office/powerpoint/2010/main" val="28674739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pie de página 4">
            <a:extLst>
              <a:ext uri="{FF2B5EF4-FFF2-40B4-BE49-F238E27FC236}">
                <a16:creationId xmlns:a16="http://schemas.microsoft.com/office/drawing/2014/main" id="{D688D7CA-CBC2-4048-A7A7-33EB6983D5EC}"/>
              </a:ext>
            </a:extLst>
          </p:cNvPr>
          <p:cNvSpPr>
            <a:spLocks noGrp="1"/>
          </p:cNvSpPr>
          <p:nvPr>
            <p:ph type="ftr" sz="quarter" idx="10"/>
          </p:nvPr>
        </p:nvSpPr>
        <p:spPr>
          <a:xfrm>
            <a:off x="2879251" y="6547323"/>
            <a:ext cx="3385498" cy="365125"/>
          </a:xfr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700" b="0" i="0" u="none" strike="noStrike" kern="1200" cap="none" spc="0" normalizeH="0" baseline="0" noProof="0">
                <a:ln>
                  <a:noFill/>
                </a:ln>
                <a:solidFill>
                  <a:prstClr val="black">
                    <a:tint val="75000"/>
                  </a:prstClr>
                </a:solidFill>
                <a:effectLst/>
                <a:uLnTx/>
                <a:uFillTx/>
                <a:latin typeface="Prompt ExtraLight"/>
                <a:ea typeface="+mn-ea"/>
                <a:cs typeface="+mn-cs"/>
              </a:rPr>
              <a:t>Sesión Ordinaria 01/2022 del 27 de enero 2022</a:t>
            </a:r>
            <a:endParaRPr kumimoji="0" lang="es-MX" sz="7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3" name="Marcador de número de diapositiva 2">
            <a:extLst>
              <a:ext uri="{FF2B5EF4-FFF2-40B4-BE49-F238E27FC236}">
                <a16:creationId xmlns:a16="http://schemas.microsoft.com/office/drawing/2014/main" id="{DC60EC94-BBB3-4E81-8A6D-8428BA0B9DC6}"/>
              </a:ext>
            </a:extLst>
          </p:cNvPr>
          <p:cNvSpPr>
            <a:spLocks noGrp="1"/>
          </p:cNvSpPr>
          <p:nvPr>
            <p:ph type="sldNum" sz="quarter" idx="11"/>
          </p:nvPr>
        </p:nvSpPr>
        <p:spPr>
          <a:xfrm>
            <a:off x="8606275" y="6501222"/>
            <a:ext cx="537725"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100" b="0" i="0" u="none" strike="noStrike" kern="1200" cap="none" spc="0" normalizeH="0" baseline="0" noProof="0" smtClean="0">
                <a:ln>
                  <a:noFill/>
                </a:ln>
                <a:solidFill>
                  <a:prstClr val="black">
                    <a:tint val="75000"/>
                  </a:prstClr>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en-US" sz="11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7" name="Título 2">
            <a:extLst>
              <a:ext uri="{FF2B5EF4-FFF2-40B4-BE49-F238E27FC236}">
                <a16:creationId xmlns:a16="http://schemas.microsoft.com/office/drawing/2014/main" id="{A2B5275D-F8F1-42F3-858D-F2AD60FE27F6}"/>
              </a:ext>
            </a:extLst>
          </p:cNvPr>
          <p:cNvSpPr txBox="1">
            <a:spLocks/>
          </p:cNvSpPr>
          <p:nvPr/>
        </p:nvSpPr>
        <p:spPr>
          <a:xfrm>
            <a:off x="1691015" y="26290"/>
            <a:ext cx="7452986" cy="763310"/>
          </a:xfrm>
          <a:prstGeom prst="rect">
            <a:avLst/>
          </a:prstGeom>
        </p:spPr>
        <p:txBody>
          <a:bodyPr/>
          <a:lstStyle>
            <a:lvl1pPr algn="ctr" defTabSz="914377" rtl="0" eaLnBrk="1" latinLnBrk="0" hangingPunct="1">
              <a:lnSpc>
                <a:spcPct val="90000"/>
              </a:lnSpc>
              <a:spcBef>
                <a:spcPct val="0"/>
              </a:spcBef>
              <a:buNone/>
              <a:defRPr sz="1900" b="1" kern="1200">
                <a:solidFill>
                  <a:schemeClr val="bg1"/>
                </a:solidFill>
                <a:latin typeface="+mj-lt"/>
                <a:ea typeface="+mj-ea"/>
                <a:cs typeface="+mj-cs"/>
              </a:defRPr>
            </a:lvl1pPr>
          </a:lstStyle>
          <a:p>
            <a:pPr marL="0" marR="0" lvl="0" indent="0" algn="ctr" defTabSz="914377" rtl="0" eaLnBrk="1" fontAlgn="auto" latinLnBrk="0" hangingPunct="1">
              <a:lnSpc>
                <a:spcPct val="90000"/>
              </a:lnSpc>
              <a:spcBef>
                <a:spcPct val="0"/>
              </a:spcBef>
              <a:spcAft>
                <a:spcPts val="0"/>
              </a:spcAft>
              <a:buClrTx/>
              <a:buSzTx/>
              <a:buFontTx/>
              <a:buNone/>
              <a:tabLst/>
              <a:defRPr/>
            </a:pPr>
            <a:r>
              <a:rPr kumimoji="0" lang="es-MX" sz="2400" b="1" i="0" u="none" strike="noStrike" kern="1200" cap="none" spc="0" normalizeH="0" baseline="0" noProof="0" dirty="0">
                <a:ln>
                  <a:noFill/>
                </a:ln>
                <a:solidFill>
                  <a:schemeClr val="accent1">
                    <a:lumMod val="50000"/>
                  </a:schemeClr>
                </a:solidFill>
                <a:effectLst/>
                <a:uLnTx/>
                <a:uFillTx/>
                <a:ea typeface="+mj-ea"/>
                <a:cs typeface="+mj-cs"/>
              </a:rPr>
              <a:t>Estados Financieros Diciembre 2021</a:t>
            </a:r>
          </a:p>
        </p:txBody>
      </p:sp>
      <p:sp>
        <p:nvSpPr>
          <p:cNvPr id="8" name="CuadroTexto 7">
            <a:extLst>
              <a:ext uri="{FF2B5EF4-FFF2-40B4-BE49-F238E27FC236}">
                <a16:creationId xmlns:a16="http://schemas.microsoft.com/office/drawing/2014/main" id="{E3D9D238-F13E-4735-A3C9-36D1065EE757}"/>
              </a:ext>
            </a:extLst>
          </p:cNvPr>
          <p:cNvSpPr txBox="1"/>
          <p:nvPr/>
        </p:nvSpPr>
        <p:spPr>
          <a:xfrm>
            <a:off x="1955487" y="407945"/>
            <a:ext cx="6919650" cy="338554"/>
          </a:xfrm>
          <a:prstGeom prst="rect">
            <a:avLst/>
          </a:prstGeom>
          <a:noFill/>
        </p:spPr>
        <p:txBody>
          <a:bodyPr wrap="square">
            <a:spAutoFit/>
          </a:bodyPr>
          <a:lstStyle/>
          <a:p>
            <a:pPr algn="r"/>
            <a:r>
              <a:rPr lang="es-MX" sz="1600" dirty="0">
                <a:solidFill>
                  <a:schemeClr val="accent1">
                    <a:lumMod val="50000"/>
                  </a:schemeClr>
                </a:solidFill>
                <a:latin typeface="+mn-lt"/>
              </a:rPr>
              <a:t>Comentarios a los Estados Financieros – </a:t>
            </a:r>
            <a:r>
              <a:rPr lang="es-MX" sz="1600" b="1" dirty="0">
                <a:solidFill>
                  <a:schemeClr val="accent1">
                    <a:lumMod val="50000"/>
                  </a:schemeClr>
                </a:solidFill>
                <a:latin typeface="+mn-lt"/>
              </a:rPr>
              <a:t>PASIVO Y PATRIMONIO</a:t>
            </a:r>
            <a:r>
              <a:rPr lang="es-MX" sz="1600" dirty="0">
                <a:solidFill>
                  <a:schemeClr val="accent1">
                    <a:lumMod val="50000"/>
                  </a:schemeClr>
                </a:solidFill>
                <a:latin typeface="+mn-lt"/>
              </a:rPr>
              <a:t> </a:t>
            </a:r>
          </a:p>
        </p:txBody>
      </p:sp>
      <p:sp>
        <p:nvSpPr>
          <p:cNvPr id="6" name="Marcador de texto 4">
            <a:extLst>
              <a:ext uri="{FF2B5EF4-FFF2-40B4-BE49-F238E27FC236}">
                <a16:creationId xmlns:a16="http://schemas.microsoft.com/office/drawing/2014/main" id="{A09E68FF-4BAC-4F3A-BE02-D1A27F999FE9}"/>
              </a:ext>
            </a:extLst>
          </p:cNvPr>
          <p:cNvSpPr txBox="1">
            <a:spLocks/>
          </p:cNvSpPr>
          <p:nvPr/>
        </p:nvSpPr>
        <p:spPr>
          <a:xfrm>
            <a:off x="247650" y="789600"/>
            <a:ext cx="8648700" cy="5514171"/>
          </a:xfrm>
          <a:prstGeom prst="rect">
            <a:avLst/>
          </a:prstGeom>
        </p:spPr>
        <p:txBody>
          <a:bodyPr/>
          <a:lstStyle>
            <a:lvl1pPr marL="342900" indent="-342900" algn="l" defTabSz="457200" rtl="0" eaLnBrk="1" latinLnBrk="0" hangingPunct="1">
              <a:spcBef>
                <a:spcPct val="20000"/>
              </a:spcBef>
              <a:buClr>
                <a:schemeClr val="accent1">
                  <a:lumMod val="50000"/>
                </a:schemeClr>
              </a:buClr>
              <a:buFont typeface="Wingdings" panose="05000000000000000000" pitchFamily="2"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ct val="20000"/>
              </a:spcBef>
              <a:buClr>
                <a:schemeClr val="accent1">
                  <a:lumMod val="50000"/>
                </a:schemeClr>
              </a:buClr>
              <a:buFont typeface="Arial"/>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ct val="20000"/>
              </a:spcBef>
              <a:buFont typeface="Arial"/>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ct val="20000"/>
              </a:spcBef>
              <a:buFont typeface="Arial"/>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ct val="20000"/>
              </a:spcBef>
              <a:buFont typeface="Arial"/>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buNone/>
            </a:pPr>
            <a:r>
              <a:rPr lang="es-MX" sz="1400" b="1" dirty="0"/>
              <a:t>Cuentas por pagar a Corto Plazo</a:t>
            </a:r>
            <a:endParaRPr lang="es-MX" sz="1400" dirty="0"/>
          </a:p>
          <a:p>
            <a:pPr algn="just"/>
            <a:r>
              <a:rPr lang="es-MX" sz="1400" dirty="0"/>
              <a:t>Incremento en retenciones de ISR por 46 millones derivado del aguinaldo de pensionados, Disminución de </a:t>
            </a:r>
            <a:r>
              <a:rPr lang="es-MX" sz="1400" dirty="0">
                <a:solidFill>
                  <a:srgbClr val="FF0000"/>
                </a:solidFill>
              </a:rPr>
              <a:t>42 millones </a:t>
            </a:r>
            <a:r>
              <a:rPr lang="es-MX" sz="1400" dirty="0"/>
              <a:t>en préstamos pendientes de pago al fin del periodo (con registros de cargos de 434 millones y abonos por 392 millones), disminución de </a:t>
            </a:r>
            <a:r>
              <a:rPr lang="es-MX" sz="1400" dirty="0">
                <a:solidFill>
                  <a:srgbClr val="FF0000"/>
                </a:solidFill>
              </a:rPr>
              <a:t>124 millones </a:t>
            </a:r>
            <a:r>
              <a:rPr lang="es-MX" sz="1400" dirty="0"/>
              <a:t>en proveedores de bienes y servicios (con cargos de 450 millones  y abonos de 326 millones), y disminución de </a:t>
            </a:r>
            <a:r>
              <a:rPr lang="es-MX" sz="1400" dirty="0">
                <a:solidFill>
                  <a:srgbClr val="FF0000"/>
                </a:solidFill>
              </a:rPr>
              <a:t>20 millones</a:t>
            </a:r>
            <a:r>
              <a:rPr lang="es-MX" sz="1400" dirty="0"/>
              <a:t> en otras cuentas por pagar por devoluciones y aplicaciones de fondos.</a:t>
            </a:r>
          </a:p>
          <a:p>
            <a:pPr algn="just">
              <a:spcBef>
                <a:spcPts val="0"/>
              </a:spcBef>
            </a:pPr>
            <a:endParaRPr lang="es-MX" sz="1400" dirty="0"/>
          </a:p>
          <a:p>
            <a:pPr marL="0" indent="0" algn="just">
              <a:buNone/>
            </a:pPr>
            <a:r>
              <a:rPr lang="es-MX" sz="1400" b="1" dirty="0"/>
              <a:t>Otros Pasivos a Corto Plazo</a:t>
            </a:r>
            <a:endParaRPr lang="es-MX" sz="1400" dirty="0"/>
          </a:p>
          <a:p>
            <a:pPr algn="just"/>
            <a:r>
              <a:rPr lang="es-MX" sz="1400" dirty="0"/>
              <a:t>Incremento de 3</a:t>
            </a:r>
            <a:r>
              <a:rPr lang="es-MX" sz="1400" dirty="0">
                <a:solidFill>
                  <a:srgbClr val="FF0000"/>
                </a:solidFill>
              </a:rPr>
              <a:t> </a:t>
            </a:r>
            <a:r>
              <a:rPr lang="es-MX" sz="1400" dirty="0"/>
              <a:t>millones por Depósitos Bancarios no identificados en su momento y movimientos derivados de Conciliaciones Bancarias, mostrando registros de cargo por 500 millones y abonos por 503 millones.</a:t>
            </a:r>
            <a:r>
              <a:rPr lang="es-MX" sz="1400" b="1" u="sng" dirty="0"/>
              <a:t> </a:t>
            </a:r>
            <a:endParaRPr lang="es-MX" sz="1400" dirty="0"/>
          </a:p>
          <a:p>
            <a:pPr algn="just">
              <a:spcBef>
                <a:spcPts val="0"/>
              </a:spcBef>
            </a:pPr>
            <a:endParaRPr lang="es-MX" sz="1400" b="1" dirty="0"/>
          </a:p>
          <a:p>
            <a:pPr marL="0" indent="0" algn="just">
              <a:buNone/>
            </a:pPr>
            <a:r>
              <a:rPr lang="es-MX" sz="1400" b="1" dirty="0"/>
              <a:t>Aportaciones</a:t>
            </a:r>
            <a:endParaRPr lang="es-MX" sz="1400" dirty="0"/>
          </a:p>
          <a:p>
            <a:pPr algn="just"/>
            <a:r>
              <a:rPr lang="es-MX" sz="1400" dirty="0"/>
              <a:t>Incremento neto en las aportaciones de afiliados por 147 millones, y un incremento de 63 millones de la aportación Patronal en Vivienda. </a:t>
            </a:r>
            <a:endParaRPr lang="es-MX" sz="1400" b="1" dirty="0"/>
          </a:p>
          <a:p>
            <a:pPr algn="just">
              <a:spcBef>
                <a:spcPts val="0"/>
              </a:spcBef>
            </a:pPr>
            <a:endParaRPr lang="es-MX" sz="1400" dirty="0"/>
          </a:p>
          <a:p>
            <a:pPr marL="0" indent="0" algn="just">
              <a:buNone/>
            </a:pPr>
            <a:r>
              <a:rPr lang="es-MX" sz="1400" b="1" dirty="0"/>
              <a:t>Resultados del Ejercicio</a:t>
            </a:r>
            <a:endParaRPr lang="es-MX" sz="1400" dirty="0"/>
          </a:p>
          <a:p>
            <a:pPr algn="just"/>
            <a:r>
              <a:rPr lang="es-MX" sz="1400" dirty="0"/>
              <a:t>Reconocimiento del efecto en ingresos y egresos del periodo, destacando el dato del Pago de la nómina de pensionados registrada en resultados del periodo por 1,529 millones.</a:t>
            </a:r>
          </a:p>
          <a:p>
            <a:pPr algn="just">
              <a:spcBef>
                <a:spcPts val="0"/>
              </a:spcBef>
            </a:pPr>
            <a:endParaRPr lang="es-MX" sz="1400" b="1" dirty="0"/>
          </a:p>
          <a:p>
            <a:pPr marL="0" indent="0" algn="just">
              <a:buNone/>
            </a:pPr>
            <a:r>
              <a:rPr lang="es-MX" sz="1400" b="1" dirty="0"/>
              <a:t>Resultados de Ejercicios Anteriores</a:t>
            </a:r>
            <a:endParaRPr lang="es-MX" sz="1400" dirty="0"/>
          </a:p>
          <a:p>
            <a:pPr algn="just"/>
            <a:r>
              <a:rPr lang="es-MX" sz="1400" dirty="0"/>
              <a:t>Incremento en la Cuenta por el traspaso de las aportaciones de los afiliados al obtener su pensión con un efecto de 64 millones.</a:t>
            </a:r>
            <a:endParaRPr lang="es-MX" sz="1400" b="1" dirty="0">
              <a:solidFill>
                <a:schemeClr val="tx1">
                  <a:lumMod val="85000"/>
                  <a:lumOff val="15000"/>
                </a:schemeClr>
              </a:solidFill>
            </a:endParaRPr>
          </a:p>
        </p:txBody>
      </p:sp>
    </p:spTree>
    <p:extLst>
      <p:ext uri="{BB962C8B-B14F-4D97-AF65-F5344CB8AC3E}">
        <p14:creationId xmlns:p14="http://schemas.microsoft.com/office/powerpoint/2010/main" val="27017047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pie de página 4">
            <a:extLst>
              <a:ext uri="{FF2B5EF4-FFF2-40B4-BE49-F238E27FC236}">
                <a16:creationId xmlns:a16="http://schemas.microsoft.com/office/drawing/2014/main" id="{D688D7CA-CBC2-4048-A7A7-33EB6983D5EC}"/>
              </a:ext>
            </a:extLst>
          </p:cNvPr>
          <p:cNvSpPr>
            <a:spLocks noGrp="1"/>
          </p:cNvSpPr>
          <p:nvPr>
            <p:ph type="ftr" sz="quarter" idx="10"/>
          </p:nvPr>
        </p:nvSpPr>
        <p:spPr>
          <a:xfrm>
            <a:off x="2879251" y="6547323"/>
            <a:ext cx="3385498" cy="365125"/>
          </a:xfr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700" b="0" i="0" u="none" strike="noStrike" kern="1200" cap="none" spc="0" normalizeH="0" baseline="0" noProof="0">
                <a:ln>
                  <a:noFill/>
                </a:ln>
                <a:solidFill>
                  <a:prstClr val="black">
                    <a:tint val="75000"/>
                  </a:prstClr>
                </a:solidFill>
                <a:effectLst/>
                <a:uLnTx/>
                <a:uFillTx/>
                <a:latin typeface="Prompt ExtraLight"/>
                <a:ea typeface="+mn-ea"/>
                <a:cs typeface="+mn-cs"/>
              </a:rPr>
              <a:t>Sesión Ordinaria 01/2022 del 27 de enero 2022</a:t>
            </a:r>
            <a:endParaRPr kumimoji="0" lang="es-MX" sz="7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3" name="Marcador de número de diapositiva 2">
            <a:extLst>
              <a:ext uri="{FF2B5EF4-FFF2-40B4-BE49-F238E27FC236}">
                <a16:creationId xmlns:a16="http://schemas.microsoft.com/office/drawing/2014/main" id="{DC60EC94-BBB3-4E81-8A6D-8428BA0B9DC6}"/>
              </a:ext>
            </a:extLst>
          </p:cNvPr>
          <p:cNvSpPr>
            <a:spLocks noGrp="1"/>
          </p:cNvSpPr>
          <p:nvPr>
            <p:ph type="sldNum" sz="quarter" idx="11"/>
          </p:nvPr>
        </p:nvSpPr>
        <p:spPr>
          <a:xfrm>
            <a:off x="8606275" y="6501222"/>
            <a:ext cx="537725"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100" b="0" i="0" u="none" strike="noStrike" kern="1200" cap="none" spc="0" normalizeH="0" baseline="0" noProof="0" smtClean="0">
                <a:ln>
                  <a:noFill/>
                </a:ln>
                <a:solidFill>
                  <a:prstClr val="black">
                    <a:tint val="75000"/>
                  </a:prstClr>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en-US" sz="11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7" name="Título 2">
            <a:extLst>
              <a:ext uri="{FF2B5EF4-FFF2-40B4-BE49-F238E27FC236}">
                <a16:creationId xmlns:a16="http://schemas.microsoft.com/office/drawing/2014/main" id="{A2B5275D-F8F1-42F3-858D-F2AD60FE27F6}"/>
              </a:ext>
            </a:extLst>
          </p:cNvPr>
          <p:cNvSpPr txBox="1">
            <a:spLocks/>
          </p:cNvSpPr>
          <p:nvPr/>
        </p:nvSpPr>
        <p:spPr>
          <a:xfrm>
            <a:off x="1691015" y="26290"/>
            <a:ext cx="7452986" cy="763310"/>
          </a:xfrm>
          <a:prstGeom prst="rect">
            <a:avLst/>
          </a:prstGeom>
        </p:spPr>
        <p:txBody>
          <a:bodyPr/>
          <a:lstStyle>
            <a:lvl1pPr algn="ctr" defTabSz="914377" rtl="0" eaLnBrk="1" latinLnBrk="0" hangingPunct="1">
              <a:lnSpc>
                <a:spcPct val="90000"/>
              </a:lnSpc>
              <a:spcBef>
                <a:spcPct val="0"/>
              </a:spcBef>
              <a:buNone/>
              <a:defRPr sz="1900" b="1" kern="1200">
                <a:solidFill>
                  <a:schemeClr val="bg1"/>
                </a:solidFill>
                <a:latin typeface="+mj-lt"/>
                <a:ea typeface="+mj-ea"/>
                <a:cs typeface="+mj-cs"/>
              </a:defRPr>
            </a:lvl1pPr>
          </a:lstStyle>
          <a:p>
            <a:pPr marL="0" marR="0" lvl="0" indent="0" algn="ctr" defTabSz="914377" rtl="0" eaLnBrk="1" fontAlgn="auto" latinLnBrk="0" hangingPunct="1">
              <a:lnSpc>
                <a:spcPct val="90000"/>
              </a:lnSpc>
              <a:spcBef>
                <a:spcPct val="0"/>
              </a:spcBef>
              <a:spcAft>
                <a:spcPts val="0"/>
              </a:spcAft>
              <a:buClrTx/>
              <a:buSzTx/>
              <a:buFontTx/>
              <a:buNone/>
              <a:tabLst/>
              <a:defRPr/>
            </a:pPr>
            <a:r>
              <a:rPr kumimoji="0" lang="es-MX" sz="2400" b="1" i="0" u="none" strike="noStrike" kern="1200" cap="none" spc="0" normalizeH="0" baseline="0" noProof="0" dirty="0">
                <a:ln>
                  <a:noFill/>
                </a:ln>
                <a:solidFill>
                  <a:schemeClr val="accent1">
                    <a:lumMod val="50000"/>
                  </a:schemeClr>
                </a:solidFill>
                <a:effectLst/>
                <a:uLnTx/>
                <a:uFillTx/>
                <a:ea typeface="+mj-ea"/>
                <a:cs typeface="+mj-cs"/>
              </a:rPr>
              <a:t>Estados Financieros Diciembre 2021</a:t>
            </a:r>
          </a:p>
        </p:txBody>
      </p:sp>
      <p:sp>
        <p:nvSpPr>
          <p:cNvPr id="8" name="CuadroTexto 7">
            <a:extLst>
              <a:ext uri="{FF2B5EF4-FFF2-40B4-BE49-F238E27FC236}">
                <a16:creationId xmlns:a16="http://schemas.microsoft.com/office/drawing/2014/main" id="{E3D9D238-F13E-4735-A3C9-36D1065EE757}"/>
              </a:ext>
            </a:extLst>
          </p:cNvPr>
          <p:cNvSpPr txBox="1"/>
          <p:nvPr/>
        </p:nvSpPr>
        <p:spPr>
          <a:xfrm>
            <a:off x="1824870" y="407945"/>
            <a:ext cx="6919650" cy="338554"/>
          </a:xfrm>
          <a:prstGeom prst="rect">
            <a:avLst/>
          </a:prstGeom>
          <a:noFill/>
        </p:spPr>
        <p:txBody>
          <a:bodyPr wrap="square">
            <a:spAutoFit/>
          </a:bodyPr>
          <a:lstStyle/>
          <a:p>
            <a:pPr algn="r"/>
            <a:r>
              <a:rPr lang="es-MX" sz="1600" dirty="0">
                <a:solidFill>
                  <a:schemeClr val="accent1">
                    <a:lumMod val="50000"/>
                  </a:schemeClr>
                </a:solidFill>
                <a:latin typeface="+mn-lt"/>
              </a:rPr>
              <a:t>Estado de Actividades - Comparativo</a:t>
            </a:r>
          </a:p>
        </p:txBody>
      </p:sp>
      <p:pic>
        <p:nvPicPr>
          <p:cNvPr id="6" name="Imagen 5">
            <a:extLst>
              <a:ext uri="{FF2B5EF4-FFF2-40B4-BE49-F238E27FC236}">
                <a16:creationId xmlns:a16="http://schemas.microsoft.com/office/drawing/2014/main" id="{674088CD-DFC8-4299-96BA-B0C6DF8083CA}"/>
              </a:ext>
            </a:extLst>
          </p:cNvPr>
          <p:cNvPicPr>
            <a:picLocks noChangeAspect="1"/>
          </p:cNvPicPr>
          <p:nvPr/>
        </p:nvPicPr>
        <p:blipFill rotWithShape="1">
          <a:blip r:embed="rId2">
            <a:clrChange>
              <a:clrFrom>
                <a:srgbClr val="FFFFFF"/>
              </a:clrFrom>
              <a:clrTo>
                <a:srgbClr val="FFFFFF">
                  <a:alpha val="0"/>
                </a:srgbClr>
              </a:clrTo>
            </a:clrChange>
          </a:blip>
          <a:srcRect t="7977"/>
          <a:stretch/>
        </p:blipFill>
        <p:spPr>
          <a:xfrm>
            <a:off x="504962" y="577222"/>
            <a:ext cx="8370175" cy="5499728"/>
          </a:xfrm>
          <a:prstGeom prst="rect">
            <a:avLst/>
          </a:prstGeom>
        </p:spPr>
      </p:pic>
    </p:spTree>
    <p:extLst>
      <p:ext uri="{BB962C8B-B14F-4D97-AF65-F5344CB8AC3E}">
        <p14:creationId xmlns:p14="http://schemas.microsoft.com/office/powerpoint/2010/main" val="21091588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pie de página 4">
            <a:extLst>
              <a:ext uri="{FF2B5EF4-FFF2-40B4-BE49-F238E27FC236}">
                <a16:creationId xmlns:a16="http://schemas.microsoft.com/office/drawing/2014/main" id="{D688D7CA-CBC2-4048-A7A7-33EB6983D5EC}"/>
              </a:ext>
            </a:extLst>
          </p:cNvPr>
          <p:cNvSpPr>
            <a:spLocks noGrp="1"/>
          </p:cNvSpPr>
          <p:nvPr>
            <p:ph type="ftr" sz="quarter" idx="10"/>
          </p:nvPr>
        </p:nvSpPr>
        <p:spPr>
          <a:xfrm>
            <a:off x="2879251" y="6547323"/>
            <a:ext cx="3385498" cy="365125"/>
          </a:xfr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700" b="0" i="0" u="none" strike="noStrike" kern="1200" cap="none" spc="0" normalizeH="0" baseline="0" noProof="0">
                <a:ln>
                  <a:noFill/>
                </a:ln>
                <a:solidFill>
                  <a:prstClr val="black">
                    <a:tint val="75000"/>
                  </a:prstClr>
                </a:solidFill>
                <a:effectLst/>
                <a:uLnTx/>
                <a:uFillTx/>
                <a:latin typeface="Prompt ExtraLight"/>
                <a:ea typeface="+mn-ea"/>
                <a:cs typeface="+mn-cs"/>
              </a:rPr>
              <a:t>Sesión Ordinaria 01/2022 del 27 de enero 2022</a:t>
            </a:r>
            <a:endParaRPr kumimoji="0" lang="es-MX" sz="7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3" name="Marcador de número de diapositiva 2">
            <a:extLst>
              <a:ext uri="{FF2B5EF4-FFF2-40B4-BE49-F238E27FC236}">
                <a16:creationId xmlns:a16="http://schemas.microsoft.com/office/drawing/2014/main" id="{DC60EC94-BBB3-4E81-8A6D-8428BA0B9DC6}"/>
              </a:ext>
            </a:extLst>
          </p:cNvPr>
          <p:cNvSpPr>
            <a:spLocks noGrp="1"/>
          </p:cNvSpPr>
          <p:nvPr>
            <p:ph type="sldNum" sz="quarter" idx="11"/>
          </p:nvPr>
        </p:nvSpPr>
        <p:spPr>
          <a:xfrm>
            <a:off x="8606275" y="6501222"/>
            <a:ext cx="537725"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100" b="0" i="0" u="none" strike="noStrike" kern="1200" cap="none" spc="0" normalizeH="0" baseline="0" noProof="0" smtClean="0">
                <a:ln>
                  <a:noFill/>
                </a:ln>
                <a:solidFill>
                  <a:prstClr val="black">
                    <a:tint val="75000"/>
                  </a:prstClr>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en-US" sz="11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7" name="Título 2">
            <a:extLst>
              <a:ext uri="{FF2B5EF4-FFF2-40B4-BE49-F238E27FC236}">
                <a16:creationId xmlns:a16="http://schemas.microsoft.com/office/drawing/2014/main" id="{A2B5275D-F8F1-42F3-858D-F2AD60FE27F6}"/>
              </a:ext>
            </a:extLst>
          </p:cNvPr>
          <p:cNvSpPr txBox="1">
            <a:spLocks/>
          </p:cNvSpPr>
          <p:nvPr/>
        </p:nvSpPr>
        <p:spPr>
          <a:xfrm>
            <a:off x="1691015" y="26290"/>
            <a:ext cx="7452986" cy="763310"/>
          </a:xfrm>
          <a:prstGeom prst="rect">
            <a:avLst/>
          </a:prstGeom>
        </p:spPr>
        <p:txBody>
          <a:bodyPr/>
          <a:lstStyle>
            <a:lvl1pPr algn="ctr" defTabSz="914377" rtl="0" eaLnBrk="1" latinLnBrk="0" hangingPunct="1">
              <a:lnSpc>
                <a:spcPct val="90000"/>
              </a:lnSpc>
              <a:spcBef>
                <a:spcPct val="0"/>
              </a:spcBef>
              <a:buNone/>
              <a:defRPr sz="1900" b="1" kern="1200">
                <a:solidFill>
                  <a:schemeClr val="bg1"/>
                </a:solidFill>
                <a:latin typeface="+mj-lt"/>
                <a:ea typeface="+mj-ea"/>
                <a:cs typeface="+mj-cs"/>
              </a:defRPr>
            </a:lvl1pPr>
          </a:lstStyle>
          <a:p>
            <a:pPr marL="0" marR="0" lvl="0" indent="0" algn="ctr" defTabSz="914377" rtl="0" eaLnBrk="1" fontAlgn="auto" latinLnBrk="0" hangingPunct="1">
              <a:lnSpc>
                <a:spcPct val="90000"/>
              </a:lnSpc>
              <a:spcBef>
                <a:spcPct val="0"/>
              </a:spcBef>
              <a:spcAft>
                <a:spcPts val="0"/>
              </a:spcAft>
              <a:buClrTx/>
              <a:buSzTx/>
              <a:buFontTx/>
              <a:buNone/>
              <a:tabLst/>
              <a:defRPr/>
            </a:pPr>
            <a:r>
              <a:rPr kumimoji="0" lang="es-MX" sz="2400" b="1" i="0" u="none" strike="noStrike" kern="1200" cap="none" spc="0" normalizeH="0" baseline="0" noProof="0" dirty="0">
                <a:ln>
                  <a:noFill/>
                </a:ln>
                <a:solidFill>
                  <a:schemeClr val="accent1">
                    <a:lumMod val="50000"/>
                  </a:schemeClr>
                </a:solidFill>
                <a:effectLst/>
                <a:uLnTx/>
                <a:uFillTx/>
                <a:ea typeface="+mj-ea"/>
                <a:cs typeface="+mj-cs"/>
              </a:rPr>
              <a:t>Estados Financieros Diciembre 2021</a:t>
            </a:r>
          </a:p>
        </p:txBody>
      </p:sp>
      <p:sp>
        <p:nvSpPr>
          <p:cNvPr id="8" name="CuadroTexto 7">
            <a:extLst>
              <a:ext uri="{FF2B5EF4-FFF2-40B4-BE49-F238E27FC236}">
                <a16:creationId xmlns:a16="http://schemas.microsoft.com/office/drawing/2014/main" id="{E3D9D238-F13E-4735-A3C9-36D1065EE757}"/>
              </a:ext>
            </a:extLst>
          </p:cNvPr>
          <p:cNvSpPr txBox="1"/>
          <p:nvPr/>
        </p:nvSpPr>
        <p:spPr>
          <a:xfrm>
            <a:off x="1957683" y="397586"/>
            <a:ext cx="6919650" cy="338554"/>
          </a:xfrm>
          <a:prstGeom prst="rect">
            <a:avLst/>
          </a:prstGeom>
          <a:noFill/>
        </p:spPr>
        <p:txBody>
          <a:bodyPr wrap="square">
            <a:spAutoFit/>
          </a:bodyPr>
          <a:lstStyle/>
          <a:p>
            <a:pPr algn="r"/>
            <a:r>
              <a:rPr lang="es-MX" sz="1600" dirty="0">
                <a:solidFill>
                  <a:schemeClr val="accent1">
                    <a:lumMod val="50000"/>
                  </a:schemeClr>
                </a:solidFill>
                <a:latin typeface="+mn-lt"/>
              </a:rPr>
              <a:t>Estado de Actividades</a:t>
            </a:r>
          </a:p>
        </p:txBody>
      </p:sp>
      <p:sp>
        <p:nvSpPr>
          <p:cNvPr id="9" name="6 CuadroTexto">
            <a:extLst>
              <a:ext uri="{FF2B5EF4-FFF2-40B4-BE49-F238E27FC236}">
                <a16:creationId xmlns:a16="http://schemas.microsoft.com/office/drawing/2014/main" id="{EC9D7A56-752A-4181-ADF6-52DC64D7B3C0}"/>
              </a:ext>
            </a:extLst>
          </p:cNvPr>
          <p:cNvSpPr txBox="1"/>
          <p:nvPr/>
        </p:nvSpPr>
        <p:spPr>
          <a:xfrm>
            <a:off x="694564" y="6068231"/>
            <a:ext cx="8298434" cy="446276"/>
          </a:xfrm>
          <a:prstGeom prst="rect">
            <a:avLst/>
          </a:prstGeom>
          <a:noFill/>
        </p:spPr>
        <p:txBody>
          <a:bodyPr wrap="square" rtlCol="0">
            <a:spAutoFit/>
          </a:bodyPr>
          <a:lstStyle/>
          <a:p>
            <a:pPr marL="285750" indent="-285750" algn="just">
              <a:buBlip>
                <a:blip r:embed="rId2"/>
              </a:buBlip>
            </a:pPr>
            <a:r>
              <a:rPr lang="es-MX" sz="1200" dirty="0">
                <a:solidFill>
                  <a:schemeClr val="bg2">
                    <a:lumMod val="50000"/>
                  </a:schemeClr>
                </a:solidFill>
                <a:cs typeface="Arial" pitchFamily="34" charset="0"/>
              </a:rPr>
              <a:t>C</a:t>
            </a:r>
            <a:r>
              <a:rPr lang="es-MX" sz="1100" dirty="0">
                <a:solidFill>
                  <a:schemeClr val="bg2">
                    <a:lumMod val="50000"/>
                  </a:schemeClr>
                </a:solidFill>
                <a:cs typeface="Arial" pitchFamily="34" charset="0"/>
              </a:rPr>
              <a:t>on fundamento en el Artículo 153, Fracción XI, de la Ley del Instituto de Pensiones del Estado de Jalisco, se pone a la consideración del Consejo Directivo la </a:t>
            </a:r>
            <a:r>
              <a:rPr lang="es-MX" sz="1100" i="1" dirty="0">
                <a:solidFill>
                  <a:schemeClr val="bg2">
                    <a:lumMod val="50000"/>
                  </a:schemeClr>
                </a:solidFill>
                <a:cs typeface="Arial" pitchFamily="34" charset="0"/>
              </a:rPr>
              <a:t>aprobación de los Estados Financieros </a:t>
            </a:r>
            <a:r>
              <a:rPr lang="es-MX" sz="1100" dirty="0">
                <a:solidFill>
                  <a:schemeClr val="bg2">
                    <a:lumMod val="50000"/>
                  </a:schemeClr>
                </a:solidFill>
                <a:cs typeface="Arial" pitchFamily="34" charset="0"/>
              </a:rPr>
              <a:t>al mes de diciembre 2021.</a:t>
            </a:r>
            <a:endParaRPr lang="es-MX" sz="1100" i="1" dirty="0">
              <a:solidFill>
                <a:schemeClr val="bg2">
                  <a:lumMod val="50000"/>
                </a:schemeClr>
              </a:solidFill>
              <a:cs typeface="Arial" pitchFamily="34" charset="0"/>
            </a:endParaRPr>
          </a:p>
        </p:txBody>
      </p:sp>
      <p:sp>
        <p:nvSpPr>
          <p:cNvPr id="10" name="Marcador de texto 4">
            <a:extLst>
              <a:ext uri="{FF2B5EF4-FFF2-40B4-BE49-F238E27FC236}">
                <a16:creationId xmlns:a16="http://schemas.microsoft.com/office/drawing/2014/main" id="{32CDC77C-9701-4B25-9612-85A83A12F287}"/>
              </a:ext>
            </a:extLst>
          </p:cNvPr>
          <p:cNvSpPr txBox="1">
            <a:spLocks/>
          </p:cNvSpPr>
          <p:nvPr/>
        </p:nvSpPr>
        <p:spPr>
          <a:xfrm>
            <a:off x="247650" y="822416"/>
            <a:ext cx="8648700" cy="3772162"/>
          </a:xfrm>
          <a:prstGeom prst="rect">
            <a:avLst/>
          </a:prstGeom>
        </p:spPr>
        <p:txBody>
          <a:bodyPr/>
          <a:lstStyle>
            <a:lvl1pPr marL="342900" indent="-342900" algn="l" defTabSz="457200" rtl="0" eaLnBrk="1" latinLnBrk="0" hangingPunct="1">
              <a:spcBef>
                <a:spcPct val="20000"/>
              </a:spcBef>
              <a:buClr>
                <a:schemeClr val="accent1">
                  <a:lumMod val="50000"/>
                </a:schemeClr>
              </a:buClr>
              <a:buFont typeface="Wingdings" panose="05000000000000000000" pitchFamily="2"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ct val="20000"/>
              </a:spcBef>
              <a:buClr>
                <a:schemeClr val="accent1">
                  <a:lumMod val="50000"/>
                </a:schemeClr>
              </a:buClr>
              <a:buFont typeface="Arial"/>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ct val="20000"/>
              </a:spcBef>
              <a:buFont typeface="Arial"/>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ct val="20000"/>
              </a:spcBef>
              <a:buFont typeface="Arial"/>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ct val="20000"/>
              </a:spcBef>
              <a:buFont typeface="Arial"/>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buNone/>
            </a:pPr>
            <a:r>
              <a:rPr lang="es-MX" sz="1600" b="1" dirty="0"/>
              <a:t>Ingresos</a:t>
            </a:r>
            <a:endParaRPr lang="es-MX" sz="1600" dirty="0"/>
          </a:p>
          <a:p>
            <a:pPr algn="just"/>
            <a:r>
              <a:rPr lang="es-MX" sz="1600" dirty="0"/>
              <a:t>En este periodo los conceptos de las Cuotas Patronales ascienden a 366 millones, 305 millones por intereses generados por intereses de préstamos, aportación  e inversiones, y el registro del recurso del Bono Magisterial por 244 millones, los que representan un 99% del ingreso generado. </a:t>
            </a:r>
          </a:p>
          <a:p>
            <a:pPr algn="just"/>
            <a:endParaRPr lang="es-MX" sz="1600" b="1" dirty="0"/>
          </a:p>
          <a:p>
            <a:pPr marL="0" indent="0" algn="just">
              <a:buNone/>
            </a:pPr>
            <a:r>
              <a:rPr lang="es-MX" sz="1600" b="1" dirty="0"/>
              <a:t>Egresos</a:t>
            </a:r>
          </a:p>
          <a:p>
            <a:pPr algn="just"/>
            <a:r>
              <a:rPr lang="es-MX" sz="1600" dirty="0"/>
              <a:t>De los 2,307 millones registrados en este mes el 97% de los mismos corresponden a los conceptos de nomina de pensionados por 1,529 millones, Productos farmacéuticos y laboratorio por 37 millones, 100 millones principalmente en servicio subrogado, 9 millones por el registro del pago del IMSS de los jubilados, Pago del Bono Magisterial por 244 millones, 43 millones en el registro de la minusvalía en inversiones a valor mercado, diferencial cambiario negativo por 172 millones y 110 millones de provisiones de pasivo a largo plazo.</a:t>
            </a:r>
            <a:endParaRPr lang="es-MX" sz="1600" b="1" dirty="0">
              <a:solidFill>
                <a:schemeClr val="tx1">
                  <a:lumMod val="85000"/>
                  <a:lumOff val="15000"/>
                </a:schemeClr>
              </a:solidFill>
            </a:endParaRPr>
          </a:p>
          <a:p>
            <a:pPr algn="just"/>
            <a:endParaRPr lang="es-MX" sz="1600" dirty="0"/>
          </a:p>
        </p:txBody>
      </p:sp>
    </p:spTree>
    <p:extLst>
      <p:ext uri="{BB962C8B-B14F-4D97-AF65-F5344CB8AC3E}">
        <p14:creationId xmlns:p14="http://schemas.microsoft.com/office/powerpoint/2010/main" val="25898736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6554A07-611F-4F16-A7C8-63100DF17FAF}"/>
              </a:ext>
            </a:extLst>
          </p:cNvPr>
          <p:cNvSpPr>
            <a:spLocks noGrp="1"/>
          </p:cNvSpPr>
          <p:nvPr>
            <p:ph type="ctrTitle"/>
          </p:nvPr>
        </p:nvSpPr>
        <p:spPr>
          <a:xfrm>
            <a:off x="223881" y="2270922"/>
            <a:ext cx="6205232" cy="1470025"/>
          </a:xfrm>
        </p:spPr>
        <p:txBody>
          <a:bodyPr vert="horz" lIns="91440" tIns="45720" rIns="91440" bIns="45720" rtlCol="0" anchor="ctr">
            <a:noAutofit/>
          </a:bodyPr>
          <a:lstStyle/>
          <a:p>
            <a:r>
              <a:rPr lang="es-MX" sz="2800" dirty="0">
                <a:solidFill>
                  <a:schemeClr val="accent1">
                    <a:lumMod val="50000"/>
                  </a:schemeClr>
                </a:solidFill>
              </a:rPr>
              <a:t>5. Reporte Informativo de la Cartera de Inversiones</a:t>
            </a:r>
          </a:p>
        </p:txBody>
      </p:sp>
      <p:sp>
        <p:nvSpPr>
          <p:cNvPr id="3" name="Subtítulo 2">
            <a:extLst>
              <a:ext uri="{FF2B5EF4-FFF2-40B4-BE49-F238E27FC236}">
                <a16:creationId xmlns:a16="http://schemas.microsoft.com/office/drawing/2014/main" id="{EE747FCE-125B-4640-8B4C-F91142F9D05E}"/>
              </a:ext>
            </a:extLst>
          </p:cNvPr>
          <p:cNvSpPr>
            <a:spLocks noGrp="1"/>
          </p:cNvSpPr>
          <p:nvPr>
            <p:ph type="subTitle" idx="1"/>
          </p:nvPr>
        </p:nvSpPr>
        <p:spPr>
          <a:xfrm>
            <a:off x="1234053" y="3455356"/>
            <a:ext cx="4184887" cy="596823"/>
          </a:xfrm>
        </p:spPr>
        <p:txBody>
          <a:bodyPr>
            <a:normAutofit/>
          </a:bodyPr>
          <a:lstStyle/>
          <a:p>
            <a:r>
              <a:rPr lang="es-MX" sz="2000" b="1" dirty="0"/>
              <a:t>Diciembre 2021</a:t>
            </a:r>
          </a:p>
        </p:txBody>
      </p:sp>
      <p:sp>
        <p:nvSpPr>
          <p:cNvPr id="4" name="Marcador de pie de página 3">
            <a:extLst>
              <a:ext uri="{FF2B5EF4-FFF2-40B4-BE49-F238E27FC236}">
                <a16:creationId xmlns:a16="http://schemas.microsoft.com/office/drawing/2014/main" id="{CD7BDFE7-8B6E-430D-8024-FCF49D42B9E2}"/>
              </a:ext>
            </a:extLst>
          </p:cNvPr>
          <p:cNvSpPr>
            <a:spLocks noGrp="1"/>
          </p:cNvSpPr>
          <p:nvPr>
            <p:ph type="ftr" sz="quarter" idx="11"/>
          </p:nvPr>
        </p:nvSpPr>
        <p:spPr>
          <a:xfrm>
            <a:off x="2857500" y="6511765"/>
            <a:ext cx="3429000" cy="365125"/>
          </a:xfr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b="0" i="0" u="none" strike="noStrike" kern="1200" cap="none" spc="0" normalizeH="0" baseline="0" noProof="0">
                <a:ln>
                  <a:noFill/>
                </a:ln>
                <a:solidFill>
                  <a:prstClr val="black">
                    <a:tint val="75000"/>
                  </a:prstClr>
                </a:solidFill>
                <a:effectLst/>
                <a:uLnTx/>
                <a:uFillTx/>
                <a:latin typeface="Prompt ExtraLight"/>
                <a:ea typeface="+mn-ea"/>
                <a:cs typeface="+mn-cs"/>
              </a:rPr>
              <a:t>Sesión Ordinaria 01/2022 del 27 de enero 2022</a:t>
            </a:r>
            <a:endParaRPr kumimoji="0" lang="en-US"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5" name="Marcador de número de diapositiva 4">
            <a:extLst>
              <a:ext uri="{FF2B5EF4-FFF2-40B4-BE49-F238E27FC236}">
                <a16:creationId xmlns:a16="http://schemas.microsoft.com/office/drawing/2014/main" id="{3C2DDB75-E901-4266-A0DE-EB8E883A2FD0}"/>
              </a:ext>
            </a:extLst>
          </p:cNvPr>
          <p:cNvSpPr>
            <a:spLocks noGrp="1"/>
          </p:cNvSpPr>
          <p:nvPr>
            <p:ph type="sldNum" sz="quarter" idx="12"/>
          </p:nvPr>
        </p:nvSpPr>
        <p:spPr>
          <a:xfrm>
            <a:off x="8606275" y="6498944"/>
            <a:ext cx="537725"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100" b="0" i="0" u="none" strike="noStrike" kern="1200" cap="none" spc="0" normalizeH="0" baseline="0" noProof="0" smtClean="0">
                <a:ln>
                  <a:noFill/>
                </a:ln>
                <a:solidFill>
                  <a:schemeClr val="bg1"/>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en-US" sz="1100" b="0" i="0" u="none" strike="noStrike" kern="1200" cap="none" spc="0" normalizeH="0" baseline="0" noProof="0" dirty="0">
              <a:ln>
                <a:noFill/>
              </a:ln>
              <a:solidFill>
                <a:schemeClr val="bg1"/>
              </a:solidFill>
              <a:effectLst/>
              <a:uLnTx/>
              <a:uFillTx/>
              <a:latin typeface="Prompt ExtraLight"/>
              <a:ea typeface="+mn-ea"/>
              <a:cs typeface="+mn-cs"/>
            </a:endParaRPr>
          </a:p>
        </p:txBody>
      </p:sp>
      <p:sp>
        <p:nvSpPr>
          <p:cNvPr id="6" name="Rectángulo 5">
            <a:extLst>
              <a:ext uri="{FF2B5EF4-FFF2-40B4-BE49-F238E27FC236}">
                <a16:creationId xmlns:a16="http://schemas.microsoft.com/office/drawing/2014/main" id="{AE8E05CB-14D8-43F6-AF8F-861C0C8F4B23}"/>
              </a:ext>
            </a:extLst>
          </p:cNvPr>
          <p:cNvSpPr/>
          <p:nvPr/>
        </p:nvSpPr>
        <p:spPr>
          <a:xfrm>
            <a:off x="855602" y="5714114"/>
            <a:ext cx="8019535" cy="784830"/>
          </a:xfrm>
          <a:prstGeom prst="rect">
            <a:avLst/>
          </a:pr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wrap="square">
            <a:spAutoFit/>
          </a:bodyPr>
          <a:lstStyle/>
          <a:p>
            <a:pPr marL="285750" indent="-285750" algn="just">
              <a:buBlip>
                <a:blip r:embed="rId2"/>
              </a:buBlip>
            </a:pPr>
            <a:r>
              <a:rPr lang="es-MX" sz="1200" dirty="0"/>
              <a:t>E</a:t>
            </a:r>
            <a:r>
              <a:rPr lang="es-MX" sz="1100" dirty="0"/>
              <a:t>n seguimiento al </a:t>
            </a:r>
            <a:r>
              <a:rPr lang="es-MX" sz="1100" i="1" dirty="0"/>
              <a:t>punto cinco </a:t>
            </a:r>
            <a:r>
              <a:rPr lang="es-MX" sz="1100" dirty="0"/>
              <a:t>del orden del día, el Director General del Instituto de Pensiones del Estado de Jalisco, Héctor Pizano Ramos, con fundamento en lo establecido en el artículo 154 fracciones XVIII, XXI y XXII de la Ley del Instituto de Pensiones del Estado de Jalisco, presenta el </a:t>
            </a:r>
            <a:r>
              <a:rPr lang="es-MX" sz="1100" i="1" dirty="0"/>
              <a:t>Reporte de la Cartera de Inversiones al mes de diciembre de 2021</a:t>
            </a:r>
            <a:r>
              <a:rPr lang="es-MX" sz="1100" dirty="0"/>
              <a:t>, conforme al siguiente resumen:</a:t>
            </a:r>
          </a:p>
        </p:txBody>
      </p:sp>
    </p:spTree>
    <p:extLst>
      <p:ext uri="{BB962C8B-B14F-4D97-AF65-F5344CB8AC3E}">
        <p14:creationId xmlns:p14="http://schemas.microsoft.com/office/powerpoint/2010/main" val="27815638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DC60EC94-BBB3-4E81-8A6D-8428BA0B9DC6}"/>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100" b="0" i="0" u="none" strike="noStrike" kern="1200" cap="none" spc="0" normalizeH="0" baseline="0" noProof="0" smtClean="0">
                <a:ln>
                  <a:noFill/>
                </a:ln>
                <a:solidFill>
                  <a:schemeClr val="bg1"/>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en-US" sz="1100" b="0" i="0" u="none" strike="noStrike" kern="1200" cap="none" spc="0" normalizeH="0" baseline="0" noProof="0" dirty="0">
              <a:ln>
                <a:noFill/>
              </a:ln>
              <a:solidFill>
                <a:schemeClr val="bg1"/>
              </a:solidFill>
              <a:effectLst/>
              <a:uLnTx/>
              <a:uFillTx/>
              <a:latin typeface="Prompt ExtraLight"/>
              <a:ea typeface="+mn-ea"/>
              <a:cs typeface="+mn-cs"/>
            </a:endParaRPr>
          </a:p>
        </p:txBody>
      </p:sp>
      <p:sp>
        <p:nvSpPr>
          <p:cNvPr id="2" name="Título 1">
            <a:extLst>
              <a:ext uri="{FF2B5EF4-FFF2-40B4-BE49-F238E27FC236}">
                <a16:creationId xmlns:a16="http://schemas.microsoft.com/office/drawing/2014/main" id="{07D0AB64-6E71-44A1-841E-88D77C7E70E6}"/>
              </a:ext>
            </a:extLst>
          </p:cNvPr>
          <p:cNvSpPr>
            <a:spLocks noGrp="1"/>
          </p:cNvSpPr>
          <p:nvPr>
            <p:ph type="title"/>
          </p:nvPr>
        </p:nvSpPr>
        <p:spPr>
          <a:xfrm>
            <a:off x="1689100" y="7184"/>
            <a:ext cx="7454900" cy="592106"/>
          </a:xfrm>
        </p:spPr>
        <p:txBody>
          <a:bodyPr/>
          <a:lstStyle/>
          <a:p>
            <a:r>
              <a:rPr lang="es-MX" dirty="0"/>
              <a:t>Reporte de la Cartera de Inversiones</a:t>
            </a:r>
          </a:p>
        </p:txBody>
      </p:sp>
      <p:sp>
        <p:nvSpPr>
          <p:cNvPr id="5" name="Marcador de pie de página 4">
            <a:extLst>
              <a:ext uri="{FF2B5EF4-FFF2-40B4-BE49-F238E27FC236}">
                <a16:creationId xmlns:a16="http://schemas.microsoft.com/office/drawing/2014/main" id="{D688D7CA-CBC2-4048-A7A7-33EB6983D5EC}"/>
              </a:ext>
            </a:extLst>
          </p:cNvPr>
          <p:cNvSpPr>
            <a:spLocks noGrp="1"/>
          </p:cNvSpPr>
          <p:nvPr>
            <p:ph type="ftr" sz="quarter" idx="3"/>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700" b="0" i="0" u="none" strike="noStrike" kern="1200" cap="none" spc="0" normalizeH="0" baseline="0" noProof="0">
                <a:ln>
                  <a:noFill/>
                </a:ln>
                <a:solidFill>
                  <a:prstClr val="black">
                    <a:tint val="75000"/>
                  </a:prstClr>
                </a:solidFill>
                <a:effectLst/>
                <a:uLnTx/>
                <a:uFillTx/>
                <a:latin typeface="Prompt ExtraLight"/>
                <a:ea typeface="+mn-ea"/>
                <a:cs typeface="+mn-cs"/>
              </a:rPr>
              <a:t>Sesión Ordinaria 01/2022 del 27 de enero 2022</a:t>
            </a:r>
            <a:endParaRPr kumimoji="0" lang="es-MX" sz="7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8" name="CuadroTexto 7">
            <a:extLst>
              <a:ext uri="{FF2B5EF4-FFF2-40B4-BE49-F238E27FC236}">
                <a16:creationId xmlns:a16="http://schemas.microsoft.com/office/drawing/2014/main" id="{E3D9D238-F13E-4735-A3C9-36D1065EE757}"/>
              </a:ext>
            </a:extLst>
          </p:cNvPr>
          <p:cNvSpPr txBox="1"/>
          <p:nvPr/>
        </p:nvSpPr>
        <p:spPr>
          <a:xfrm>
            <a:off x="183521" y="695836"/>
            <a:ext cx="5490315" cy="338554"/>
          </a:xfrm>
          <a:prstGeom prst="rect">
            <a:avLst/>
          </a:prstGeom>
          <a:noFill/>
        </p:spPr>
        <p:txBody>
          <a:bodyPr wrap="square">
            <a:spAutoFit/>
          </a:bodyPr>
          <a:lstStyle/>
          <a:p>
            <a:r>
              <a:rPr lang="es-MX" sz="1600" b="1" dirty="0">
                <a:solidFill>
                  <a:schemeClr val="accent1">
                    <a:lumMod val="50000"/>
                  </a:schemeClr>
                </a:solidFill>
                <a:latin typeface="+mn-lt"/>
              </a:rPr>
              <a:t>Cartera total de Inversiones IPEJAL a diciembre 2021</a:t>
            </a:r>
          </a:p>
        </p:txBody>
      </p:sp>
      <p:sp>
        <p:nvSpPr>
          <p:cNvPr id="18" name="CuadroTexto 17">
            <a:extLst>
              <a:ext uri="{FF2B5EF4-FFF2-40B4-BE49-F238E27FC236}">
                <a16:creationId xmlns:a16="http://schemas.microsoft.com/office/drawing/2014/main" id="{59268211-0AAC-447E-83E2-2B8E362A6ACF}"/>
              </a:ext>
            </a:extLst>
          </p:cNvPr>
          <p:cNvSpPr txBox="1"/>
          <p:nvPr/>
        </p:nvSpPr>
        <p:spPr>
          <a:xfrm>
            <a:off x="899161" y="6246935"/>
            <a:ext cx="8061318" cy="246221"/>
          </a:xfrm>
          <a:prstGeom prst="rect">
            <a:avLst/>
          </a:prstGeom>
          <a:noFill/>
        </p:spPr>
        <p:txBody>
          <a:bodyPr wrap="square" rtlCol="0">
            <a:spAutoFit/>
          </a:bodyPr>
          <a:lstStyle/>
          <a:p>
            <a:r>
              <a:rPr lang="es-MX" sz="1000" dirty="0"/>
              <a:t>*Se modifico el formato en base a las nuevas políticas de IPEJAL aprobadas el 1 de junio de 2020</a:t>
            </a:r>
          </a:p>
        </p:txBody>
      </p:sp>
      <p:pic>
        <p:nvPicPr>
          <p:cNvPr id="13" name="Imagen 12">
            <a:extLst>
              <a:ext uri="{FF2B5EF4-FFF2-40B4-BE49-F238E27FC236}">
                <a16:creationId xmlns:a16="http://schemas.microsoft.com/office/drawing/2014/main" id="{9289EB33-B2EE-4596-9945-2F5CC93CEDFE}"/>
              </a:ext>
            </a:extLst>
          </p:cNvPr>
          <p:cNvPicPr>
            <a:picLocks noChangeAspect="1"/>
          </p:cNvPicPr>
          <p:nvPr/>
        </p:nvPicPr>
        <p:blipFill>
          <a:blip r:embed="rId2">
            <a:clrChange>
              <a:clrFrom>
                <a:srgbClr val="FFFFFF"/>
              </a:clrFrom>
              <a:clrTo>
                <a:srgbClr val="FFFFFF">
                  <a:alpha val="0"/>
                </a:srgbClr>
              </a:clrTo>
            </a:clrChange>
            <a:lum bright="-20000" contrast="40000"/>
          </a:blip>
          <a:stretch>
            <a:fillRect/>
          </a:stretch>
        </p:blipFill>
        <p:spPr>
          <a:xfrm>
            <a:off x="183521" y="1130936"/>
            <a:ext cx="3803855" cy="5152712"/>
          </a:xfrm>
          <a:prstGeom prst="rect">
            <a:avLst/>
          </a:prstGeom>
        </p:spPr>
      </p:pic>
      <p:pic>
        <p:nvPicPr>
          <p:cNvPr id="14" name="Imagen 13">
            <a:extLst>
              <a:ext uri="{FF2B5EF4-FFF2-40B4-BE49-F238E27FC236}">
                <a16:creationId xmlns:a16="http://schemas.microsoft.com/office/drawing/2014/main" id="{6F8C04C1-DA26-4248-8F5E-7F47CDEEE0DE}"/>
              </a:ext>
            </a:extLst>
          </p:cNvPr>
          <p:cNvPicPr>
            <a:picLocks noChangeAspect="1"/>
          </p:cNvPicPr>
          <p:nvPr/>
        </p:nvPicPr>
        <p:blipFill>
          <a:blip r:embed="rId3">
            <a:clrChange>
              <a:clrFrom>
                <a:srgbClr val="FFFFFF"/>
              </a:clrFrom>
              <a:clrTo>
                <a:srgbClr val="FFFFFF">
                  <a:alpha val="0"/>
                </a:srgbClr>
              </a:clrTo>
            </a:clrChange>
            <a:lum bright="-20000" contrast="40000"/>
          </a:blip>
          <a:stretch>
            <a:fillRect/>
          </a:stretch>
        </p:blipFill>
        <p:spPr>
          <a:xfrm>
            <a:off x="4001032" y="1130936"/>
            <a:ext cx="1372720" cy="5152712"/>
          </a:xfrm>
          <a:prstGeom prst="rect">
            <a:avLst/>
          </a:prstGeom>
        </p:spPr>
      </p:pic>
      <p:pic>
        <p:nvPicPr>
          <p:cNvPr id="15" name="Imagen 14">
            <a:extLst>
              <a:ext uri="{FF2B5EF4-FFF2-40B4-BE49-F238E27FC236}">
                <a16:creationId xmlns:a16="http://schemas.microsoft.com/office/drawing/2014/main" id="{0422E733-DD8E-4BBA-90A0-559EB6143150}"/>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5763785" y="1130936"/>
            <a:ext cx="3201231" cy="5152712"/>
          </a:xfrm>
          <a:prstGeom prst="rect">
            <a:avLst/>
          </a:prstGeom>
        </p:spPr>
      </p:pic>
    </p:spTree>
    <p:extLst>
      <p:ext uri="{BB962C8B-B14F-4D97-AF65-F5344CB8AC3E}">
        <p14:creationId xmlns:p14="http://schemas.microsoft.com/office/powerpoint/2010/main" val="6558089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DC60EC94-BBB3-4E81-8A6D-8428BA0B9DC6}"/>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100" b="0" i="0" u="none" strike="noStrike" kern="1200" cap="none" spc="0" normalizeH="0" baseline="0" noProof="0" smtClean="0">
                <a:ln>
                  <a:noFill/>
                </a:ln>
                <a:solidFill>
                  <a:schemeClr val="bg1"/>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en-US" sz="1100" b="0" i="0" u="none" strike="noStrike" kern="1200" cap="none" spc="0" normalizeH="0" baseline="0" noProof="0" dirty="0">
              <a:ln>
                <a:noFill/>
              </a:ln>
              <a:solidFill>
                <a:schemeClr val="bg1"/>
              </a:solidFill>
              <a:effectLst/>
              <a:uLnTx/>
              <a:uFillTx/>
              <a:latin typeface="Prompt ExtraLight"/>
              <a:ea typeface="+mn-ea"/>
              <a:cs typeface="+mn-cs"/>
            </a:endParaRPr>
          </a:p>
        </p:txBody>
      </p:sp>
      <p:sp>
        <p:nvSpPr>
          <p:cNvPr id="6" name="Título 5">
            <a:extLst>
              <a:ext uri="{FF2B5EF4-FFF2-40B4-BE49-F238E27FC236}">
                <a16:creationId xmlns:a16="http://schemas.microsoft.com/office/drawing/2014/main" id="{5DDC83C0-EEBB-44D6-8546-AD640D043CE1}"/>
              </a:ext>
            </a:extLst>
          </p:cNvPr>
          <p:cNvSpPr>
            <a:spLocks noGrp="1"/>
          </p:cNvSpPr>
          <p:nvPr>
            <p:ph type="title"/>
          </p:nvPr>
        </p:nvSpPr>
        <p:spPr>
          <a:xfrm>
            <a:off x="1689100" y="7184"/>
            <a:ext cx="7454900" cy="592106"/>
          </a:xfrm>
        </p:spPr>
        <p:txBody>
          <a:bodyPr/>
          <a:lstStyle/>
          <a:p>
            <a:r>
              <a:rPr lang="es-MX" dirty="0"/>
              <a:t>Reporte de la Cartera de Inversiones</a:t>
            </a:r>
          </a:p>
        </p:txBody>
      </p:sp>
      <p:sp>
        <p:nvSpPr>
          <p:cNvPr id="5" name="Marcador de pie de página 4">
            <a:extLst>
              <a:ext uri="{FF2B5EF4-FFF2-40B4-BE49-F238E27FC236}">
                <a16:creationId xmlns:a16="http://schemas.microsoft.com/office/drawing/2014/main" id="{D688D7CA-CBC2-4048-A7A7-33EB6983D5EC}"/>
              </a:ext>
            </a:extLst>
          </p:cNvPr>
          <p:cNvSpPr>
            <a:spLocks noGrp="1"/>
          </p:cNvSpPr>
          <p:nvPr>
            <p:ph type="ftr" sz="quarter" idx="3"/>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700" b="0" i="0" u="none" strike="noStrike" kern="1200" cap="none" spc="0" normalizeH="0" baseline="0" noProof="0">
                <a:ln>
                  <a:noFill/>
                </a:ln>
                <a:solidFill>
                  <a:prstClr val="black">
                    <a:tint val="75000"/>
                  </a:prstClr>
                </a:solidFill>
                <a:effectLst/>
                <a:uLnTx/>
                <a:uFillTx/>
                <a:latin typeface="Prompt ExtraLight"/>
                <a:ea typeface="+mn-ea"/>
                <a:cs typeface="+mn-cs"/>
              </a:rPr>
              <a:t>Sesión Ordinaria 01/2022 del 27 de enero 2022</a:t>
            </a:r>
            <a:endParaRPr kumimoji="0" lang="es-MX" sz="7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7" name="Título 2">
            <a:extLst>
              <a:ext uri="{FF2B5EF4-FFF2-40B4-BE49-F238E27FC236}">
                <a16:creationId xmlns:a16="http://schemas.microsoft.com/office/drawing/2014/main" id="{A2B5275D-F8F1-42F3-858D-F2AD60FE27F6}"/>
              </a:ext>
            </a:extLst>
          </p:cNvPr>
          <p:cNvSpPr txBox="1">
            <a:spLocks/>
          </p:cNvSpPr>
          <p:nvPr/>
        </p:nvSpPr>
        <p:spPr>
          <a:xfrm>
            <a:off x="1691014" y="144155"/>
            <a:ext cx="7452986" cy="763310"/>
          </a:xfrm>
          <a:prstGeom prst="rect">
            <a:avLst/>
          </a:prstGeom>
        </p:spPr>
        <p:txBody>
          <a:bodyPr/>
          <a:lstStyle>
            <a:lvl1pPr algn="ctr" defTabSz="914377" rtl="0" eaLnBrk="1" latinLnBrk="0" hangingPunct="1">
              <a:lnSpc>
                <a:spcPct val="90000"/>
              </a:lnSpc>
              <a:spcBef>
                <a:spcPct val="0"/>
              </a:spcBef>
              <a:buNone/>
              <a:defRPr sz="1900" b="1" kern="1200">
                <a:solidFill>
                  <a:schemeClr val="bg1"/>
                </a:solidFill>
                <a:latin typeface="+mj-lt"/>
                <a:ea typeface="+mj-ea"/>
                <a:cs typeface="+mj-cs"/>
              </a:defRPr>
            </a:lvl1pPr>
          </a:lstStyle>
          <a:p>
            <a:pPr marL="0" marR="0" lvl="0" indent="0" defTabSz="914377" rtl="0" eaLnBrk="1" fontAlgn="auto" latinLnBrk="0" hangingPunct="1">
              <a:lnSpc>
                <a:spcPct val="90000"/>
              </a:lnSpc>
              <a:spcBef>
                <a:spcPct val="0"/>
              </a:spcBef>
              <a:spcAft>
                <a:spcPts val="0"/>
              </a:spcAft>
              <a:buClrTx/>
              <a:buSzTx/>
              <a:buFontTx/>
              <a:buNone/>
              <a:tabLst/>
              <a:defRPr/>
            </a:pPr>
            <a:endParaRPr kumimoji="0" lang="es-MX" sz="2400" b="1" i="0" u="none" strike="noStrike" kern="1200" cap="none" spc="0" normalizeH="0" baseline="0" noProof="0" dirty="0">
              <a:ln>
                <a:noFill/>
              </a:ln>
              <a:solidFill>
                <a:schemeClr val="accent1">
                  <a:lumMod val="50000"/>
                </a:schemeClr>
              </a:solidFill>
              <a:effectLst/>
              <a:uLnTx/>
              <a:uFillTx/>
              <a:ea typeface="+mj-ea"/>
              <a:cs typeface="+mj-cs"/>
            </a:endParaRPr>
          </a:p>
        </p:txBody>
      </p:sp>
      <p:sp>
        <p:nvSpPr>
          <p:cNvPr id="8" name="CuadroTexto 7">
            <a:extLst>
              <a:ext uri="{FF2B5EF4-FFF2-40B4-BE49-F238E27FC236}">
                <a16:creationId xmlns:a16="http://schemas.microsoft.com/office/drawing/2014/main" id="{E3D9D238-F13E-4735-A3C9-36D1065EE757}"/>
              </a:ext>
            </a:extLst>
          </p:cNvPr>
          <p:cNvSpPr txBox="1"/>
          <p:nvPr/>
        </p:nvSpPr>
        <p:spPr>
          <a:xfrm>
            <a:off x="127268" y="798126"/>
            <a:ext cx="5490315" cy="338554"/>
          </a:xfrm>
          <a:prstGeom prst="rect">
            <a:avLst/>
          </a:prstGeom>
          <a:noFill/>
        </p:spPr>
        <p:txBody>
          <a:bodyPr wrap="square">
            <a:spAutoFit/>
          </a:bodyPr>
          <a:lstStyle/>
          <a:p>
            <a:r>
              <a:rPr lang="es-MX" sz="1600" b="1" dirty="0">
                <a:solidFill>
                  <a:srgbClr val="7030A0"/>
                </a:solidFill>
                <a:latin typeface="+mn-lt"/>
              </a:rPr>
              <a:t>Cartera </a:t>
            </a:r>
            <a:r>
              <a:rPr lang="es-MX" sz="1600" b="1" dirty="0">
                <a:solidFill>
                  <a:srgbClr val="7030A0"/>
                </a:solidFill>
              </a:rPr>
              <a:t>Mandatada </a:t>
            </a:r>
            <a:r>
              <a:rPr lang="es-MX" sz="1600" b="1" dirty="0">
                <a:solidFill>
                  <a:srgbClr val="7030A0"/>
                </a:solidFill>
                <a:latin typeface="+mn-lt"/>
              </a:rPr>
              <a:t>IPEJAL</a:t>
            </a:r>
          </a:p>
        </p:txBody>
      </p:sp>
      <p:pic>
        <p:nvPicPr>
          <p:cNvPr id="10" name="Imagen 9">
            <a:extLst>
              <a:ext uri="{FF2B5EF4-FFF2-40B4-BE49-F238E27FC236}">
                <a16:creationId xmlns:a16="http://schemas.microsoft.com/office/drawing/2014/main" id="{ED7ACB6C-369D-4CB7-9DD3-210194D19961}"/>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1549068" y="1136680"/>
            <a:ext cx="6045863" cy="4037237"/>
          </a:xfrm>
          <a:prstGeom prst="rect">
            <a:avLst/>
          </a:prstGeom>
        </p:spPr>
      </p:pic>
    </p:spTree>
    <p:extLst>
      <p:ext uri="{BB962C8B-B14F-4D97-AF65-F5344CB8AC3E}">
        <p14:creationId xmlns:p14="http://schemas.microsoft.com/office/powerpoint/2010/main" val="13756591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DC60EC94-BBB3-4E81-8A6D-8428BA0B9DC6}"/>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100" b="0" i="0" u="none" strike="noStrike" kern="1200" cap="none" spc="0" normalizeH="0" baseline="0" noProof="0" smtClean="0">
                <a:ln>
                  <a:noFill/>
                </a:ln>
                <a:solidFill>
                  <a:schemeClr val="bg1"/>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19</a:t>
            </a:fld>
            <a:endParaRPr kumimoji="0" lang="en-US" sz="1100" b="0" i="0" u="none" strike="noStrike" kern="1200" cap="none" spc="0" normalizeH="0" baseline="0" noProof="0" dirty="0">
              <a:ln>
                <a:noFill/>
              </a:ln>
              <a:solidFill>
                <a:schemeClr val="bg1"/>
              </a:solidFill>
              <a:effectLst/>
              <a:uLnTx/>
              <a:uFillTx/>
              <a:latin typeface="Prompt ExtraLight"/>
              <a:ea typeface="+mn-ea"/>
              <a:cs typeface="+mn-cs"/>
            </a:endParaRPr>
          </a:p>
        </p:txBody>
      </p:sp>
      <p:sp>
        <p:nvSpPr>
          <p:cNvPr id="6" name="Título 5">
            <a:extLst>
              <a:ext uri="{FF2B5EF4-FFF2-40B4-BE49-F238E27FC236}">
                <a16:creationId xmlns:a16="http://schemas.microsoft.com/office/drawing/2014/main" id="{62011B57-642E-4598-A213-92A7786265AF}"/>
              </a:ext>
            </a:extLst>
          </p:cNvPr>
          <p:cNvSpPr>
            <a:spLocks noGrp="1"/>
          </p:cNvSpPr>
          <p:nvPr>
            <p:ph type="title"/>
          </p:nvPr>
        </p:nvSpPr>
        <p:spPr>
          <a:xfrm>
            <a:off x="1689100" y="7184"/>
            <a:ext cx="7454900" cy="592106"/>
          </a:xfrm>
        </p:spPr>
        <p:txBody>
          <a:bodyPr/>
          <a:lstStyle/>
          <a:p>
            <a:r>
              <a:rPr lang="es-MX" dirty="0"/>
              <a:t>Reporte de la Cartera de Inversiones</a:t>
            </a:r>
          </a:p>
        </p:txBody>
      </p:sp>
      <p:sp>
        <p:nvSpPr>
          <p:cNvPr id="5" name="Marcador de pie de página 4">
            <a:extLst>
              <a:ext uri="{FF2B5EF4-FFF2-40B4-BE49-F238E27FC236}">
                <a16:creationId xmlns:a16="http://schemas.microsoft.com/office/drawing/2014/main" id="{D688D7CA-CBC2-4048-A7A7-33EB6983D5EC}"/>
              </a:ext>
            </a:extLst>
          </p:cNvPr>
          <p:cNvSpPr>
            <a:spLocks noGrp="1"/>
          </p:cNvSpPr>
          <p:nvPr>
            <p:ph type="ftr" sz="quarter" idx="3"/>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700" b="0" i="0" u="none" strike="noStrike" kern="1200" cap="none" spc="0" normalizeH="0" baseline="0" noProof="0">
                <a:ln>
                  <a:noFill/>
                </a:ln>
                <a:solidFill>
                  <a:prstClr val="black">
                    <a:tint val="75000"/>
                  </a:prstClr>
                </a:solidFill>
                <a:effectLst/>
                <a:uLnTx/>
                <a:uFillTx/>
                <a:latin typeface="Prompt ExtraLight"/>
                <a:ea typeface="+mn-ea"/>
                <a:cs typeface="+mn-cs"/>
              </a:rPr>
              <a:t>Sesión Ordinaria 01/2022 del 27 de enero 2022</a:t>
            </a:r>
            <a:endParaRPr kumimoji="0" lang="es-MX" sz="7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7" name="Título 2">
            <a:extLst>
              <a:ext uri="{FF2B5EF4-FFF2-40B4-BE49-F238E27FC236}">
                <a16:creationId xmlns:a16="http://schemas.microsoft.com/office/drawing/2014/main" id="{A2B5275D-F8F1-42F3-858D-F2AD60FE27F6}"/>
              </a:ext>
            </a:extLst>
          </p:cNvPr>
          <p:cNvSpPr txBox="1">
            <a:spLocks/>
          </p:cNvSpPr>
          <p:nvPr/>
        </p:nvSpPr>
        <p:spPr>
          <a:xfrm>
            <a:off x="1691014" y="144155"/>
            <a:ext cx="7452986" cy="763310"/>
          </a:xfrm>
          <a:prstGeom prst="rect">
            <a:avLst/>
          </a:prstGeom>
        </p:spPr>
        <p:txBody>
          <a:bodyPr/>
          <a:lstStyle>
            <a:lvl1pPr algn="ctr" defTabSz="914377" rtl="0" eaLnBrk="1" latinLnBrk="0" hangingPunct="1">
              <a:lnSpc>
                <a:spcPct val="90000"/>
              </a:lnSpc>
              <a:spcBef>
                <a:spcPct val="0"/>
              </a:spcBef>
              <a:buNone/>
              <a:defRPr sz="1900" b="1" kern="1200">
                <a:solidFill>
                  <a:schemeClr val="bg1"/>
                </a:solidFill>
                <a:latin typeface="+mj-lt"/>
                <a:ea typeface="+mj-ea"/>
                <a:cs typeface="+mj-cs"/>
              </a:defRPr>
            </a:lvl1pPr>
          </a:lstStyle>
          <a:p>
            <a:pPr marL="0" marR="0" lvl="0" indent="0" defTabSz="914377" rtl="0" eaLnBrk="1" fontAlgn="auto" latinLnBrk="0" hangingPunct="1">
              <a:lnSpc>
                <a:spcPct val="90000"/>
              </a:lnSpc>
              <a:spcBef>
                <a:spcPct val="0"/>
              </a:spcBef>
              <a:spcAft>
                <a:spcPts val="0"/>
              </a:spcAft>
              <a:buClrTx/>
              <a:buSzTx/>
              <a:buFontTx/>
              <a:buNone/>
              <a:tabLst/>
              <a:defRPr/>
            </a:pPr>
            <a:endParaRPr kumimoji="0" lang="es-MX" sz="2400" b="1" i="0" u="none" strike="noStrike" kern="1200" cap="none" spc="0" normalizeH="0" baseline="0" noProof="0" dirty="0">
              <a:ln>
                <a:noFill/>
              </a:ln>
              <a:solidFill>
                <a:schemeClr val="accent1">
                  <a:lumMod val="50000"/>
                </a:schemeClr>
              </a:solidFill>
              <a:effectLst/>
              <a:uLnTx/>
              <a:uFillTx/>
              <a:ea typeface="+mj-ea"/>
              <a:cs typeface="+mj-cs"/>
            </a:endParaRPr>
          </a:p>
        </p:txBody>
      </p:sp>
      <p:sp>
        <p:nvSpPr>
          <p:cNvPr id="8" name="CuadroTexto 7">
            <a:extLst>
              <a:ext uri="{FF2B5EF4-FFF2-40B4-BE49-F238E27FC236}">
                <a16:creationId xmlns:a16="http://schemas.microsoft.com/office/drawing/2014/main" id="{E3D9D238-F13E-4735-A3C9-36D1065EE757}"/>
              </a:ext>
            </a:extLst>
          </p:cNvPr>
          <p:cNvSpPr txBox="1"/>
          <p:nvPr/>
        </p:nvSpPr>
        <p:spPr>
          <a:xfrm>
            <a:off x="1874535" y="643189"/>
            <a:ext cx="7269465" cy="338554"/>
          </a:xfrm>
          <a:prstGeom prst="rect">
            <a:avLst/>
          </a:prstGeom>
          <a:noFill/>
        </p:spPr>
        <p:txBody>
          <a:bodyPr wrap="square">
            <a:spAutoFit/>
          </a:bodyPr>
          <a:lstStyle/>
          <a:p>
            <a:pPr algn="r"/>
            <a:r>
              <a:rPr lang="es-MX" sz="1600" dirty="0">
                <a:solidFill>
                  <a:schemeClr val="accent1">
                    <a:lumMod val="50000"/>
                  </a:schemeClr>
                </a:solidFill>
                <a:latin typeface="+mn-lt"/>
              </a:rPr>
              <a:t>Comparativo de Rendimiento con Principales Indicadores de Mercado</a:t>
            </a:r>
          </a:p>
        </p:txBody>
      </p:sp>
      <p:sp>
        <p:nvSpPr>
          <p:cNvPr id="13" name="Rectángulo 12">
            <a:extLst>
              <a:ext uri="{FF2B5EF4-FFF2-40B4-BE49-F238E27FC236}">
                <a16:creationId xmlns:a16="http://schemas.microsoft.com/office/drawing/2014/main" id="{5BB58EE8-3D1C-4005-90A4-BB0BBCC9A251}"/>
              </a:ext>
            </a:extLst>
          </p:cNvPr>
          <p:cNvSpPr/>
          <p:nvPr/>
        </p:nvSpPr>
        <p:spPr>
          <a:xfrm>
            <a:off x="737504" y="6331406"/>
            <a:ext cx="7094845" cy="215444"/>
          </a:xfrm>
          <a:prstGeom prst="rect">
            <a:avLst/>
          </a:prstGeom>
        </p:spPr>
        <p:txBody>
          <a:bodyPr wrap="square">
            <a:spAutoFit/>
          </a:bodyPr>
          <a:lstStyle/>
          <a:p>
            <a:r>
              <a:rPr lang="es-MX" sz="800" dirty="0"/>
              <a:t>1 Se utilizará el rendimiento de los últimos 12 meses para ser comparable con reportes de AFORES.</a:t>
            </a:r>
          </a:p>
        </p:txBody>
      </p:sp>
      <p:pic>
        <p:nvPicPr>
          <p:cNvPr id="10" name="Imagen 9">
            <a:extLst>
              <a:ext uri="{FF2B5EF4-FFF2-40B4-BE49-F238E27FC236}">
                <a16:creationId xmlns:a16="http://schemas.microsoft.com/office/drawing/2014/main" id="{AE1D6AB1-58D7-45B9-A966-C788FCA2DA4E}"/>
              </a:ext>
            </a:extLst>
          </p:cNvPr>
          <p:cNvPicPr>
            <a:picLocks noChangeAspect="1"/>
          </p:cNvPicPr>
          <p:nvPr/>
        </p:nvPicPr>
        <p:blipFill>
          <a:blip r:embed="rId2"/>
          <a:stretch>
            <a:fillRect/>
          </a:stretch>
        </p:blipFill>
        <p:spPr>
          <a:xfrm>
            <a:off x="353688" y="994094"/>
            <a:ext cx="4130609" cy="1942595"/>
          </a:xfrm>
          <a:prstGeom prst="rect">
            <a:avLst/>
          </a:prstGeom>
        </p:spPr>
      </p:pic>
      <p:pic>
        <p:nvPicPr>
          <p:cNvPr id="11" name="Imagen 10">
            <a:extLst>
              <a:ext uri="{FF2B5EF4-FFF2-40B4-BE49-F238E27FC236}">
                <a16:creationId xmlns:a16="http://schemas.microsoft.com/office/drawing/2014/main" id="{E3CA05C7-92DF-426A-B93F-9E2E80891FA9}"/>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4659705" y="994093"/>
            <a:ext cx="4130610" cy="1942596"/>
          </a:xfrm>
          <a:prstGeom prst="rect">
            <a:avLst/>
          </a:prstGeom>
        </p:spPr>
      </p:pic>
      <p:pic>
        <p:nvPicPr>
          <p:cNvPr id="12" name="Imagen 11">
            <a:extLst>
              <a:ext uri="{FF2B5EF4-FFF2-40B4-BE49-F238E27FC236}">
                <a16:creationId xmlns:a16="http://schemas.microsoft.com/office/drawing/2014/main" id="{CE0D1300-48C5-4B5D-8669-E50566A116FB}"/>
              </a:ext>
            </a:extLst>
          </p:cNvPr>
          <p:cNvPicPr>
            <a:picLocks noChangeAspect="1"/>
          </p:cNvPicPr>
          <p:nvPr/>
        </p:nvPicPr>
        <p:blipFill>
          <a:blip r:embed="rId4">
            <a:clrChange>
              <a:clrFrom>
                <a:srgbClr val="FFFFFF"/>
              </a:clrFrom>
              <a:clrTo>
                <a:srgbClr val="FFFFFF">
                  <a:alpha val="0"/>
                </a:srgbClr>
              </a:clrTo>
            </a:clrChange>
            <a:lum bright="-20000" contrast="40000"/>
          </a:blip>
          <a:stretch>
            <a:fillRect/>
          </a:stretch>
        </p:blipFill>
        <p:spPr>
          <a:xfrm>
            <a:off x="116245" y="3191584"/>
            <a:ext cx="8911509" cy="2783637"/>
          </a:xfrm>
          <a:prstGeom prst="rect">
            <a:avLst/>
          </a:prstGeom>
        </p:spPr>
      </p:pic>
    </p:spTree>
    <p:extLst>
      <p:ext uri="{BB962C8B-B14F-4D97-AF65-F5344CB8AC3E}">
        <p14:creationId xmlns:p14="http://schemas.microsoft.com/office/powerpoint/2010/main" val="3852389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42B5CC02-7732-448F-9A4E-158931359640}"/>
              </a:ext>
            </a:extLst>
          </p:cNvPr>
          <p:cNvSpPr>
            <a:spLocks noGrp="1"/>
          </p:cNvSpPr>
          <p:nvPr>
            <p:ph type="body" sz="quarter" idx="4294967295"/>
          </p:nvPr>
        </p:nvSpPr>
        <p:spPr>
          <a:xfrm>
            <a:off x="135395" y="1024009"/>
            <a:ext cx="8873207" cy="5314122"/>
          </a:xfrm>
        </p:spPr>
        <p:txBody>
          <a:bodyPr>
            <a:normAutofit/>
          </a:bodyPr>
          <a:lstStyle/>
          <a:p>
            <a:pPr marL="457135" indent="-457135" algn="just" eaLnBrk="0" hangingPunct="0">
              <a:lnSpc>
                <a:spcPct val="150000"/>
              </a:lnSpc>
              <a:spcBef>
                <a:spcPts val="0"/>
              </a:spcBef>
              <a:spcAft>
                <a:spcPct val="20000"/>
              </a:spcAft>
              <a:buFontTx/>
              <a:buAutoNum type="arabicPeriod"/>
              <a:defRPr/>
            </a:pPr>
            <a:r>
              <a:rPr lang="es-MX" sz="1400" u="sng" dirty="0"/>
              <a:t>Lista de asistencia y declaración de quórum.</a:t>
            </a:r>
          </a:p>
          <a:p>
            <a:pPr marL="457135" indent="-457135" algn="just" eaLnBrk="0" hangingPunct="0">
              <a:lnSpc>
                <a:spcPct val="150000"/>
              </a:lnSpc>
              <a:spcBef>
                <a:spcPts val="0"/>
              </a:spcBef>
              <a:spcAft>
                <a:spcPct val="20000"/>
              </a:spcAft>
              <a:buFontTx/>
              <a:buAutoNum type="arabicPeriod"/>
              <a:defRPr/>
            </a:pPr>
            <a:r>
              <a:rPr lang="es-MX" sz="1400" u="sng" dirty="0"/>
              <a:t>Lectura y Aprobación del Orden del Día.</a:t>
            </a:r>
          </a:p>
          <a:p>
            <a:pPr marL="457135" indent="-457135" algn="just" eaLnBrk="0" hangingPunct="0">
              <a:lnSpc>
                <a:spcPct val="150000"/>
              </a:lnSpc>
              <a:spcBef>
                <a:spcPts val="0"/>
              </a:spcBef>
              <a:spcAft>
                <a:spcPct val="20000"/>
              </a:spcAft>
              <a:buFontTx/>
              <a:buAutoNum type="arabicPeriod"/>
              <a:defRPr/>
            </a:pPr>
            <a:r>
              <a:rPr lang="es-MX" sz="1400" u="sng" dirty="0"/>
              <a:t>Discusión y en su caso Aprobación de Cuadro de Pensionados efectos febrero 2022.</a:t>
            </a:r>
          </a:p>
          <a:p>
            <a:pPr marL="457135" indent="-457135" algn="just" eaLnBrk="0" hangingPunct="0">
              <a:lnSpc>
                <a:spcPct val="150000"/>
              </a:lnSpc>
              <a:spcBef>
                <a:spcPts val="0"/>
              </a:spcBef>
              <a:spcAft>
                <a:spcPct val="20000"/>
              </a:spcAft>
              <a:buFontTx/>
              <a:buAutoNum type="arabicPeriod"/>
              <a:defRPr/>
            </a:pPr>
            <a:r>
              <a:rPr lang="es-MX" sz="1400" u="sng" dirty="0"/>
              <a:t>Discusión y en su caso Aprobación de los Estados Financieros a diciembre de 2021.</a:t>
            </a:r>
          </a:p>
          <a:p>
            <a:pPr marL="457135" indent="-457135" algn="just" eaLnBrk="0" hangingPunct="0">
              <a:lnSpc>
                <a:spcPct val="150000"/>
              </a:lnSpc>
              <a:spcBef>
                <a:spcPts val="0"/>
              </a:spcBef>
              <a:spcAft>
                <a:spcPct val="20000"/>
              </a:spcAft>
              <a:buFontTx/>
              <a:buAutoNum type="arabicPeriod"/>
              <a:defRPr/>
            </a:pPr>
            <a:r>
              <a:rPr lang="es-MX" sz="1400" u="sng" dirty="0"/>
              <a:t>Reporte Informativo de la Cartera de Inversiones a diciembre de 2021.</a:t>
            </a:r>
          </a:p>
          <a:p>
            <a:pPr marL="457135" indent="-457135" algn="just" eaLnBrk="0" hangingPunct="0">
              <a:lnSpc>
                <a:spcPct val="150000"/>
              </a:lnSpc>
              <a:spcBef>
                <a:spcPts val="0"/>
              </a:spcBef>
              <a:spcAft>
                <a:spcPct val="20000"/>
              </a:spcAft>
              <a:buFontTx/>
              <a:buAutoNum type="arabicPeriod"/>
              <a:defRPr/>
            </a:pPr>
            <a:r>
              <a:rPr lang="es-MX" sz="1400" u="sng" dirty="0"/>
              <a:t>Reporte Informativo de Adeudos de Entidades Públicas Patronales diciembre 2021.</a:t>
            </a:r>
          </a:p>
          <a:p>
            <a:pPr marL="457135" indent="-457135" algn="just" eaLnBrk="0" hangingPunct="0">
              <a:lnSpc>
                <a:spcPct val="150000"/>
              </a:lnSpc>
              <a:spcBef>
                <a:spcPts val="0"/>
              </a:spcBef>
              <a:spcAft>
                <a:spcPct val="20000"/>
              </a:spcAft>
              <a:buFontTx/>
              <a:buAutoNum type="arabicPeriod"/>
              <a:defRPr/>
            </a:pPr>
            <a:r>
              <a:rPr lang="es-MX" sz="1400" u="sng" dirty="0"/>
              <a:t>Reporte Informativo del Cierre Presupuestal y de Préstamos 2021.</a:t>
            </a:r>
          </a:p>
          <a:p>
            <a:pPr marL="457135" indent="-457135" algn="just" eaLnBrk="0" hangingPunct="0">
              <a:lnSpc>
                <a:spcPct val="150000"/>
              </a:lnSpc>
              <a:spcBef>
                <a:spcPts val="0"/>
              </a:spcBef>
              <a:spcAft>
                <a:spcPct val="20000"/>
              </a:spcAft>
              <a:buFontTx/>
              <a:buAutoNum type="arabicPeriod"/>
              <a:defRPr/>
            </a:pPr>
            <a:r>
              <a:rPr lang="es-MX" sz="1400" u="sng" dirty="0"/>
              <a:t>Reporte Informativo de Adecuación Presupuestal 2022.</a:t>
            </a:r>
          </a:p>
          <a:p>
            <a:pPr marL="457135" indent="-457135" algn="just" eaLnBrk="0" hangingPunct="0">
              <a:lnSpc>
                <a:spcPct val="150000"/>
              </a:lnSpc>
              <a:spcBef>
                <a:spcPts val="0"/>
              </a:spcBef>
              <a:spcAft>
                <a:spcPct val="20000"/>
              </a:spcAft>
              <a:buFontTx/>
              <a:buAutoNum type="arabicPeriod"/>
              <a:defRPr/>
            </a:pPr>
            <a:r>
              <a:rPr lang="es-MX" sz="1400" u="sng" strike="sngStrike" dirty="0">
                <a:solidFill>
                  <a:schemeClr val="bg1">
                    <a:lumMod val="50000"/>
                  </a:schemeClr>
                </a:solidFill>
              </a:rPr>
              <a:t>Discusión y en su caso aprobación del proyecto Inmobiliario Denominado Rinconada Los Fresnos.</a:t>
            </a:r>
          </a:p>
          <a:p>
            <a:pPr marL="457135" indent="-457135" algn="just" eaLnBrk="0" hangingPunct="0">
              <a:lnSpc>
                <a:spcPct val="150000"/>
              </a:lnSpc>
              <a:spcBef>
                <a:spcPts val="0"/>
              </a:spcBef>
              <a:spcAft>
                <a:spcPct val="20000"/>
              </a:spcAft>
              <a:buFontTx/>
              <a:buAutoNum type="arabicPeriod"/>
              <a:defRPr/>
            </a:pPr>
            <a:r>
              <a:rPr lang="es-MX" sz="1400" u="sng" strike="sngStrike" dirty="0">
                <a:solidFill>
                  <a:schemeClr val="bg1">
                    <a:lumMod val="50000"/>
                  </a:schemeClr>
                </a:solidFill>
              </a:rPr>
              <a:t>Discusión y en su caso Aprobación del Proyecto Inmobiliario Denominado Clínica Santa Margarita.</a:t>
            </a:r>
          </a:p>
          <a:p>
            <a:pPr marL="457135" indent="-457135" algn="just" eaLnBrk="0" hangingPunct="0">
              <a:lnSpc>
                <a:spcPct val="150000"/>
              </a:lnSpc>
              <a:spcBef>
                <a:spcPts val="0"/>
              </a:spcBef>
              <a:spcAft>
                <a:spcPct val="20000"/>
              </a:spcAft>
              <a:buFont typeface="+mj-lt"/>
              <a:buAutoNum type="arabicPeriod" startAt="9"/>
              <a:defRPr/>
            </a:pPr>
            <a:r>
              <a:rPr lang="es-MX" sz="1400" u="sng" dirty="0"/>
              <a:t>Asuntos Varios.</a:t>
            </a:r>
          </a:p>
        </p:txBody>
      </p:sp>
      <p:sp>
        <p:nvSpPr>
          <p:cNvPr id="3" name="Marcador de número de diapositiva 2">
            <a:extLst>
              <a:ext uri="{FF2B5EF4-FFF2-40B4-BE49-F238E27FC236}">
                <a16:creationId xmlns:a16="http://schemas.microsoft.com/office/drawing/2014/main" id="{9DEA35E2-A2AA-4DB0-84D5-AB221FC554CF}"/>
              </a:ext>
            </a:extLst>
          </p:cNvPr>
          <p:cNvSpPr>
            <a:spLocks noGrp="1"/>
          </p:cNvSpPr>
          <p:nvPr>
            <p:ph type="sldNum" sz="quarter" idx="4"/>
          </p:nvPr>
        </p:nvSpPr>
        <p:spPr>
          <a:xfrm>
            <a:off x="7010400" y="6492875"/>
            <a:ext cx="2133600" cy="365125"/>
          </a:xfrm>
        </p:spPr>
        <p:txBody>
          <a:bodyPr/>
          <a:lstStyle/>
          <a:p>
            <a:fld id="{08DCC1CA-BC64-9342-9FC6-0A703FD15379}" type="slidenum">
              <a:rPr lang="en-US" sz="1100" smtClean="0">
                <a:solidFill>
                  <a:schemeClr val="bg1"/>
                </a:solidFill>
              </a:rPr>
              <a:pPr/>
              <a:t>2</a:t>
            </a:fld>
            <a:endParaRPr lang="en-US" sz="1100" dirty="0">
              <a:solidFill>
                <a:schemeClr val="bg1"/>
              </a:solidFill>
            </a:endParaRPr>
          </a:p>
        </p:txBody>
      </p:sp>
      <p:sp>
        <p:nvSpPr>
          <p:cNvPr id="4" name="Título 3">
            <a:extLst>
              <a:ext uri="{FF2B5EF4-FFF2-40B4-BE49-F238E27FC236}">
                <a16:creationId xmlns:a16="http://schemas.microsoft.com/office/drawing/2014/main" id="{74E83625-C8F1-40E8-8B04-38ADC7B2DEC7}"/>
              </a:ext>
            </a:extLst>
          </p:cNvPr>
          <p:cNvSpPr>
            <a:spLocks noGrp="1"/>
          </p:cNvSpPr>
          <p:nvPr>
            <p:ph type="title"/>
          </p:nvPr>
        </p:nvSpPr>
        <p:spPr>
          <a:xfrm>
            <a:off x="1688122" y="7829"/>
            <a:ext cx="7455877" cy="592106"/>
          </a:xfrm>
          <a:prstGeom prst="rect">
            <a:avLst/>
          </a:prstGeom>
        </p:spPr>
        <p:txBody>
          <a:bodyPr/>
          <a:lstStyle/>
          <a:p>
            <a:r>
              <a:rPr lang="es-MX" sz="2400" dirty="0"/>
              <a:t>ORDEN DEL DÍA 01/2022</a:t>
            </a:r>
          </a:p>
        </p:txBody>
      </p:sp>
      <p:sp>
        <p:nvSpPr>
          <p:cNvPr id="5" name="Marcador de pie de página 4">
            <a:extLst>
              <a:ext uri="{FF2B5EF4-FFF2-40B4-BE49-F238E27FC236}">
                <a16:creationId xmlns:a16="http://schemas.microsoft.com/office/drawing/2014/main" id="{5EBA282A-73AA-4511-B3F0-0CC38116D046}"/>
              </a:ext>
            </a:extLst>
          </p:cNvPr>
          <p:cNvSpPr>
            <a:spLocks noGrp="1"/>
          </p:cNvSpPr>
          <p:nvPr>
            <p:ph type="ftr" sz="quarter" idx="3"/>
          </p:nvPr>
        </p:nvSpPr>
        <p:spPr>
          <a:xfrm>
            <a:off x="2717866" y="6497079"/>
            <a:ext cx="3708267" cy="365125"/>
          </a:xfrm>
        </p:spPr>
        <p:txBody>
          <a:bodyPr/>
          <a:lstStyle/>
          <a:p>
            <a:r>
              <a:rPr lang="es-MX"/>
              <a:t>Sesión Ordinaria 01/2022 del 27 de enero 2022</a:t>
            </a:r>
            <a:endParaRPr lang="es-MX" dirty="0"/>
          </a:p>
        </p:txBody>
      </p:sp>
    </p:spTree>
    <p:extLst>
      <p:ext uri="{BB962C8B-B14F-4D97-AF65-F5344CB8AC3E}">
        <p14:creationId xmlns:p14="http://schemas.microsoft.com/office/powerpoint/2010/main" val="41635761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Imagen 33">
            <a:extLst>
              <a:ext uri="{FF2B5EF4-FFF2-40B4-BE49-F238E27FC236}">
                <a16:creationId xmlns:a16="http://schemas.microsoft.com/office/drawing/2014/main" id="{D0870B41-BD51-4438-BC27-62C2B84D3937}"/>
              </a:ext>
            </a:extLst>
          </p:cNvPr>
          <p:cNvPicPr>
            <a:picLocks noChangeAspect="1"/>
          </p:cNvPicPr>
          <p:nvPr/>
        </p:nvPicPr>
        <p:blipFill rotWithShape="1">
          <a:blip r:embed="rId2"/>
          <a:srcRect l="18614" t="7965" r="35427"/>
          <a:stretch/>
        </p:blipFill>
        <p:spPr>
          <a:xfrm>
            <a:off x="138978" y="851329"/>
            <a:ext cx="4202484" cy="3139189"/>
          </a:xfrm>
          <a:prstGeom prst="rect">
            <a:avLst/>
          </a:prstGeom>
        </p:spPr>
      </p:pic>
      <p:pic>
        <p:nvPicPr>
          <p:cNvPr id="37" name="Imagen 36">
            <a:extLst>
              <a:ext uri="{FF2B5EF4-FFF2-40B4-BE49-F238E27FC236}">
                <a16:creationId xmlns:a16="http://schemas.microsoft.com/office/drawing/2014/main" id="{0B6DFD7C-EC4C-462E-B8BE-2488B1A2C9B2}"/>
              </a:ext>
            </a:extLst>
          </p:cNvPr>
          <p:cNvPicPr>
            <a:picLocks noChangeAspect="1"/>
          </p:cNvPicPr>
          <p:nvPr/>
        </p:nvPicPr>
        <p:blipFill rotWithShape="1">
          <a:blip r:embed="rId3"/>
          <a:srcRect l="16388" t="10504" r="26538" b="3021"/>
          <a:stretch/>
        </p:blipFill>
        <p:spPr>
          <a:xfrm>
            <a:off x="234065" y="836711"/>
            <a:ext cx="4202484" cy="3139189"/>
          </a:xfrm>
          <a:prstGeom prst="rect">
            <a:avLst/>
          </a:prstGeom>
        </p:spPr>
      </p:pic>
      <p:pic>
        <p:nvPicPr>
          <p:cNvPr id="16" name="Imagen 15">
            <a:extLst>
              <a:ext uri="{FF2B5EF4-FFF2-40B4-BE49-F238E27FC236}">
                <a16:creationId xmlns:a16="http://schemas.microsoft.com/office/drawing/2014/main" id="{C8E5C4C4-49D2-421C-BDAC-B1826E1BE784}"/>
              </a:ext>
            </a:extLst>
          </p:cNvPr>
          <p:cNvPicPr>
            <a:picLocks noChangeAspect="1"/>
          </p:cNvPicPr>
          <p:nvPr/>
        </p:nvPicPr>
        <p:blipFill>
          <a:blip r:embed="rId4"/>
          <a:stretch>
            <a:fillRect/>
          </a:stretch>
        </p:blipFill>
        <p:spPr>
          <a:xfrm>
            <a:off x="4802539" y="511827"/>
            <a:ext cx="4548010" cy="3627434"/>
          </a:xfrm>
          <a:prstGeom prst="rect">
            <a:avLst/>
          </a:prstGeom>
        </p:spPr>
      </p:pic>
      <p:pic>
        <p:nvPicPr>
          <p:cNvPr id="35" name="Imagen 34">
            <a:extLst>
              <a:ext uri="{FF2B5EF4-FFF2-40B4-BE49-F238E27FC236}">
                <a16:creationId xmlns:a16="http://schemas.microsoft.com/office/drawing/2014/main" id="{32104592-3905-46CD-8B88-F62498E36882}"/>
              </a:ext>
            </a:extLst>
          </p:cNvPr>
          <p:cNvPicPr>
            <a:picLocks noChangeAspect="1"/>
          </p:cNvPicPr>
          <p:nvPr/>
        </p:nvPicPr>
        <p:blipFill>
          <a:blip r:embed="rId5"/>
          <a:stretch>
            <a:fillRect/>
          </a:stretch>
        </p:blipFill>
        <p:spPr>
          <a:xfrm>
            <a:off x="5665370" y="1468226"/>
            <a:ext cx="2231487" cy="1905396"/>
          </a:xfrm>
          <a:prstGeom prst="rect">
            <a:avLst/>
          </a:prstGeom>
        </p:spPr>
      </p:pic>
      <p:sp>
        <p:nvSpPr>
          <p:cNvPr id="3" name="Marcador de número de diapositiva 2">
            <a:extLst>
              <a:ext uri="{FF2B5EF4-FFF2-40B4-BE49-F238E27FC236}">
                <a16:creationId xmlns:a16="http://schemas.microsoft.com/office/drawing/2014/main" id="{DC60EC94-BBB3-4E81-8A6D-8428BA0B9DC6}"/>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100" b="0" i="0" u="none" strike="noStrike" kern="1200" cap="none" spc="0" normalizeH="0" baseline="0" noProof="0" smtClean="0">
                <a:ln>
                  <a:noFill/>
                </a:ln>
                <a:solidFill>
                  <a:schemeClr val="bg1"/>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en-US" sz="1100" b="0" i="0" u="none" strike="noStrike" kern="1200" cap="none" spc="0" normalizeH="0" baseline="0" noProof="0" dirty="0">
              <a:ln>
                <a:noFill/>
              </a:ln>
              <a:solidFill>
                <a:schemeClr val="bg1"/>
              </a:solidFill>
              <a:effectLst/>
              <a:uLnTx/>
              <a:uFillTx/>
              <a:latin typeface="Prompt ExtraLight"/>
              <a:ea typeface="+mn-ea"/>
              <a:cs typeface="+mn-cs"/>
            </a:endParaRPr>
          </a:p>
        </p:txBody>
      </p:sp>
      <p:sp>
        <p:nvSpPr>
          <p:cNvPr id="2" name="Título 1">
            <a:extLst>
              <a:ext uri="{FF2B5EF4-FFF2-40B4-BE49-F238E27FC236}">
                <a16:creationId xmlns:a16="http://schemas.microsoft.com/office/drawing/2014/main" id="{82C0C116-066F-48BC-8CCE-44B0F5E484C1}"/>
              </a:ext>
            </a:extLst>
          </p:cNvPr>
          <p:cNvSpPr>
            <a:spLocks noGrp="1"/>
          </p:cNvSpPr>
          <p:nvPr>
            <p:ph type="title"/>
          </p:nvPr>
        </p:nvSpPr>
        <p:spPr>
          <a:xfrm>
            <a:off x="1951495" y="20066"/>
            <a:ext cx="7049105" cy="592106"/>
          </a:xfrm>
        </p:spPr>
        <p:txBody>
          <a:bodyPr>
            <a:normAutofit/>
          </a:bodyPr>
          <a:lstStyle/>
          <a:p>
            <a:r>
              <a:rPr lang="es-MX" sz="2800" dirty="0"/>
              <a:t>Reporte de la Cartera de Inversiones</a:t>
            </a:r>
            <a:endParaRPr lang="es-MX" dirty="0"/>
          </a:p>
        </p:txBody>
      </p:sp>
      <p:sp>
        <p:nvSpPr>
          <p:cNvPr id="5" name="Marcador de pie de página 4">
            <a:extLst>
              <a:ext uri="{FF2B5EF4-FFF2-40B4-BE49-F238E27FC236}">
                <a16:creationId xmlns:a16="http://schemas.microsoft.com/office/drawing/2014/main" id="{D688D7CA-CBC2-4048-A7A7-33EB6983D5EC}"/>
              </a:ext>
            </a:extLst>
          </p:cNvPr>
          <p:cNvSpPr>
            <a:spLocks noGrp="1"/>
          </p:cNvSpPr>
          <p:nvPr>
            <p:ph type="ftr" sz="quarter" idx="3"/>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700" b="0" i="0" u="none" strike="noStrike" kern="1200" cap="none" spc="0" normalizeH="0" baseline="0" noProof="0">
                <a:ln>
                  <a:noFill/>
                </a:ln>
                <a:solidFill>
                  <a:prstClr val="black">
                    <a:tint val="75000"/>
                  </a:prstClr>
                </a:solidFill>
                <a:effectLst/>
                <a:uLnTx/>
                <a:uFillTx/>
                <a:latin typeface="Prompt ExtraLight"/>
                <a:ea typeface="+mn-ea"/>
                <a:cs typeface="+mn-cs"/>
              </a:rPr>
              <a:t>Sesión Ordinaria 01/2022 del 27 de enero 2022</a:t>
            </a:r>
            <a:endParaRPr kumimoji="0" lang="es-MX" sz="7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8" name="CuadroTexto 7">
            <a:extLst>
              <a:ext uri="{FF2B5EF4-FFF2-40B4-BE49-F238E27FC236}">
                <a16:creationId xmlns:a16="http://schemas.microsoft.com/office/drawing/2014/main" id="{E3D9D238-F13E-4735-A3C9-36D1065EE757}"/>
              </a:ext>
            </a:extLst>
          </p:cNvPr>
          <p:cNvSpPr txBox="1"/>
          <p:nvPr/>
        </p:nvSpPr>
        <p:spPr>
          <a:xfrm>
            <a:off x="38840" y="787837"/>
            <a:ext cx="7269465" cy="338554"/>
          </a:xfrm>
          <a:prstGeom prst="rect">
            <a:avLst/>
          </a:prstGeom>
          <a:noFill/>
        </p:spPr>
        <p:txBody>
          <a:bodyPr wrap="square">
            <a:spAutoFit/>
          </a:bodyPr>
          <a:lstStyle/>
          <a:p>
            <a:r>
              <a:rPr lang="es-MX" sz="1600" b="1" dirty="0">
                <a:solidFill>
                  <a:schemeClr val="accent1">
                    <a:lumMod val="50000"/>
                  </a:schemeClr>
                </a:solidFill>
              </a:rPr>
              <a:t>Diversificación</a:t>
            </a:r>
            <a:endParaRPr lang="es-MX" sz="1600" b="1" dirty="0">
              <a:solidFill>
                <a:schemeClr val="accent1">
                  <a:lumMod val="50000"/>
                </a:schemeClr>
              </a:solidFill>
              <a:latin typeface="+mn-lt"/>
            </a:endParaRPr>
          </a:p>
        </p:txBody>
      </p:sp>
      <p:pic>
        <p:nvPicPr>
          <p:cNvPr id="17" name="Imagen 16">
            <a:extLst>
              <a:ext uri="{FF2B5EF4-FFF2-40B4-BE49-F238E27FC236}">
                <a16:creationId xmlns:a16="http://schemas.microsoft.com/office/drawing/2014/main" id="{F187C364-93BD-4D30-A921-BDF29B398919}"/>
              </a:ext>
            </a:extLst>
          </p:cNvPr>
          <p:cNvPicPr>
            <a:picLocks noChangeAspect="1"/>
          </p:cNvPicPr>
          <p:nvPr/>
        </p:nvPicPr>
        <p:blipFill>
          <a:blip r:embed="rId6"/>
          <a:stretch>
            <a:fillRect/>
          </a:stretch>
        </p:blipFill>
        <p:spPr>
          <a:xfrm>
            <a:off x="2472578" y="3075350"/>
            <a:ext cx="4639458" cy="3127519"/>
          </a:xfrm>
          <a:prstGeom prst="rect">
            <a:avLst/>
          </a:prstGeom>
        </p:spPr>
      </p:pic>
      <p:pic>
        <p:nvPicPr>
          <p:cNvPr id="18" name="Imagen 17">
            <a:extLst>
              <a:ext uri="{FF2B5EF4-FFF2-40B4-BE49-F238E27FC236}">
                <a16:creationId xmlns:a16="http://schemas.microsoft.com/office/drawing/2014/main" id="{33E7293D-241D-4FE6-9B6D-E1ADF443937B}"/>
              </a:ext>
            </a:extLst>
          </p:cNvPr>
          <p:cNvPicPr>
            <a:picLocks noChangeAspect="1"/>
          </p:cNvPicPr>
          <p:nvPr/>
        </p:nvPicPr>
        <p:blipFill>
          <a:blip r:embed="rId7"/>
          <a:stretch>
            <a:fillRect/>
          </a:stretch>
        </p:blipFill>
        <p:spPr>
          <a:xfrm>
            <a:off x="2828336" y="3342758"/>
            <a:ext cx="3279612" cy="2386711"/>
          </a:xfrm>
          <a:prstGeom prst="rect">
            <a:avLst/>
          </a:prstGeom>
        </p:spPr>
      </p:pic>
      <p:sp>
        <p:nvSpPr>
          <p:cNvPr id="19" name="CuadroTexto 18">
            <a:extLst>
              <a:ext uri="{FF2B5EF4-FFF2-40B4-BE49-F238E27FC236}">
                <a16:creationId xmlns:a16="http://schemas.microsoft.com/office/drawing/2014/main" id="{223767C9-FA0C-4D5C-8F53-B452355CECAE}"/>
              </a:ext>
            </a:extLst>
          </p:cNvPr>
          <p:cNvSpPr txBox="1"/>
          <p:nvPr/>
        </p:nvSpPr>
        <p:spPr>
          <a:xfrm>
            <a:off x="1345959" y="2270472"/>
            <a:ext cx="615889" cy="276999"/>
          </a:xfrm>
          <a:prstGeom prst="rect">
            <a:avLst/>
          </a:prstGeom>
          <a:noFill/>
        </p:spPr>
        <p:txBody>
          <a:bodyPr wrap="square" rtlCol="0">
            <a:spAutoFit/>
          </a:bodyPr>
          <a:lstStyle/>
          <a:p>
            <a:pPr algn="ctr"/>
            <a:r>
              <a:rPr lang="en-US" sz="1200" dirty="0">
                <a:solidFill>
                  <a:schemeClr val="bg1">
                    <a:lumMod val="50000"/>
                  </a:schemeClr>
                </a:solidFill>
              </a:rPr>
              <a:t>2020</a:t>
            </a:r>
            <a:endParaRPr lang="es-MX" sz="1200" dirty="0">
              <a:solidFill>
                <a:schemeClr val="bg1">
                  <a:lumMod val="50000"/>
                </a:schemeClr>
              </a:solidFill>
            </a:endParaRPr>
          </a:p>
        </p:txBody>
      </p:sp>
      <p:sp>
        <p:nvSpPr>
          <p:cNvPr id="21" name="Flecha curvada hacia la izquierda 19">
            <a:extLst>
              <a:ext uri="{FF2B5EF4-FFF2-40B4-BE49-F238E27FC236}">
                <a16:creationId xmlns:a16="http://schemas.microsoft.com/office/drawing/2014/main" id="{F64C373F-5F90-463C-ABDD-05B83F7118C0}"/>
              </a:ext>
            </a:extLst>
          </p:cNvPr>
          <p:cNvSpPr/>
          <p:nvPr/>
        </p:nvSpPr>
        <p:spPr>
          <a:xfrm rot="8328675">
            <a:off x="937826" y="3715916"/>
            <a:ext cx="767873" cy="2154167"/>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schemeClr val="tx1"/>
              </a:solidFill>
            </a:endParaRPr>
          </a:p>
        </p:txBody>
      </p:sp>
      <p:sp>
        <p:nvSpPr>
          <p:cNvPr id="22" name="CuadroTexto 21">
            <a:extLst>
              <a:ext uri="{FF2B5EF4-FFF2-40B4-BE49-F238E27FC236}">
                <a16:creationId xmlns:a16="http://schemas.microsoft.com/office/drawing/2014/main" id="{338E66ED-9AE9-4A05-8316-D40E784974F4}"/>
              </a:ext>
            </a:extLst>
          </p:cNvPr>
          <p:cNvSpPr txBox="1"/>
          <p:nvPr/>
        </p:nvSpPr>
        <p:spPr>
          <a:xfrm>
            <a:off x="249747" y="5580131"/>
            <a:ext cx="2808312" cy="584775"/>
          </a:xfrm>
          <a:prstGeom prst="rect">
            <a:avLst/>
          </a:prstGeom>
          <a:noFill/>
        </p:spPr>
        <p:txBody>
          <a:bodyPr wrap="square" rtlCol="0">
            <a:spAutoFit/>
          </a:bodyPr>
          <a:lstStyle>
            <a:defPPr>
              <a:defRPr lang="es-MX"/>
            </a:defPPr>
            <a:lvl1pPr algn="ctr">
              <a:defRPr sz="1200"/>
            </a:lvl1pPr>
          </a:lstStyle>
          <a:p>
            <a:r>
              <a:rPr lang="es-MX" sz="1600" b="1" dirty="0"/>
              <a:t>Duración MACAULAY </a:t>
            </a:r>
          </a:p>
          <a:p>
            <a:r>
              <a:rPr lang="es-MX" sz="1600" b="1" dirty="0"/>
              <a:t>2,956.64 días (8.09 años)</a:t>
            </a:r>
          </a:p>
        </p:txBody>
      </p:sp>
      <p:sp>
        <p:nvSpPr>
          <p:cNvPr id="23" name="CuadroTexto 22">
            <a:extLst>
              <a:ext uri="{FF2B5EF4-FFF2-40B4-BE49-F238E27FC236}">
                <a16:creationId xmlns:a16="http://schemas.microsoft.com/office/drawing/2014/main" id="{9136D42A-F2D0-4A3C-89E6-5EE2A9CA59C3}"/>
              </a:ext>
            </a:extLst>
          </p:cNvPr>
          <p:cNvSpPr txBox="1"/>
          <p:nvPr/>
        </p:nvSpPr>
        <p:spPr>
          <a:xfrm>
            <a:off x="6165480" y="2236172"/>
            <a:ext cx="615889" cy="276999"/>
          </a:xfrm>
          <a:prstGeom prst="rect">
            <a:avLst/>
          </a:prstGeom>
          <a:noFill/>
        </p:spPr>
        <p:txBody>
          <a:bodyPr wrap="square" rtlCol="0">
            <a:spAutoFit/>
          </a:bodyPr>
          <a:lstStyle/>
          <a:p>
            <a:pPr algn="ctr"/>
            <a:r>
              <a:rPr lang="en-US" sz="1200" dirty="0">
                <a:solidFill>
                  <a:schemeClr val="bg1">
                    <a:lumMod val="50000"/>
                  </a:schemeClr>
                </a:solidFill>
              </a:rPr>
              <a:t>2020</a:t>
            </a:r>
            <a:endParaRPr lang="es-MX" sz="1200" dirty="0">
              <a:solidFill>
                <a:schemeClr val="bg1">
                  <a:lumMod val="50000"/>
                </a:schemeClr>
              </a:solidFill>
            </a:endParaRPr>
          </a:p>
        </p:txBody>
      </p:sp>
      <p:sp>
        <p:nvSpPr>
          <p:cNvPr id="26" name="CuadroTexto 25">
            <a:extLst>
              <a:ext uri="{FF2B5EF4-FFF2-40B4-BE49-F238E27FC236}">
                <a16:creationId xmlns:a16="http://schemas.microsoft.com/office/drawing/2014/main" id="{5EC6FD03-9F69-4C4E-97D9-55EF5EBAF430}"/>
              </a:ext>
            </a:extLst>
          </p:cNvPr>
          <p:cNvSpPr txBox="1"/>
          <p:nvPr/>
        </p:nvSpPr>
        <p:spPr>
          <a:xfrm>
            <a:off x="3673572" y="4792999"/>
            <a:ext cx="615889" cy="276999"/>
          </a:xfrm>
          <a:prstGeom prst="rect">
            <a:avLst/>
          </a:prstGeom>
          <a:noFill/>
        </p:spPr>
        <p:txBody>
          <a:bodyPr wrap="square" rtlCol="0">
            <a:spAutoFit/>
          </a:bodyPr>
          <a:lstStyle/>
          <a:p>
            <a:pPr algn="ctr"/>
            <a:r>
              <a:rPr lang="en-US" sz="1200" dirty="0">
                <a:solidFill>
                  <a:schemeClr val="bg1"/>
                </a:solidFill>
              </a:rPr>
              <a:t>2020</a:t>
            </a:r>
            <a:endParaRPr lang="es-MX" sz="1200" dirty="0">
              <a:solidFill>
                <a:schemeClr val="bg1"/>
              </a:solidFill>
            </a:endParaRPr>
          </a:p>
        </p:txBody>
      </p:sp>
    </p:spTree>
    <p:extLst>
      <p:ext uri="{BB962C8B-B14F-4D97-AF65-F5344CB8AC3E}">
        <p14:creationId xmlns:p14="http://schemas.microsoft.com/office/powerpoint/2010/main" val="2623558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Imagen 20">
            <a:extLst>
              <a:ext uri="{FF2B5EF4-FFF2-40B4-BE49-F238E27FC236}">
                <a16:creationId xmlns:a16="http://schemas.microsoft.com/office/drawing/2014/main" id="{721CDD93-644A-4996-859B-3BFF9644DF54}"/>
              </a:ext>
            </a:extLst>
          </p:cNvPr>
          <p:cNvPicPr>
            <a:picLocks noChangeAspect="1"/>
          </p:cNvPicPr>
          <p:nvPr/>
        </p:nvPicPr>
        <p:blipFill>
          <a:blip r:embed="rId2"/>
          <a:stretch>
            <a:fillRect/>
          </a:stretch>
        </p:blipFill>
        <p:spPr>
          <a:xfrm>
            <a:off x="3632590" y="1512208"/>
            <a:ext cx="5767853" cy="4346118"/>
          </a:xfrm>
          <a:prstGeom prst="rect">
            <a:avLst/>
          </a:prstGeom>
        </p:spPr>
      </p:pic>
      <p:pic>
        <p:nvPicPr>
          <p:cNvPr id="20" name="Imagen 19">
            <a:extLst>
              <a:ext uri="{FF2B5EF4-FFF2-40B4-BE49-F238E27FC236}">
                <a16:creationId xmlns:a16="http://schemas.microsoft.com/office/drawing/2014/main" id="{1E1D294B-A3AB-44F8-B85D-44E107D5F798}"/>
              </a:ext>
            </a:extLst>
          </p:cNvPr>
          <p:cNvPicPr>
            <a:picLocks noChangeAspect="1"/>
          </p:cNvPicPr>
          <p:nvPr/>
        </p:nvPicPr>
        <p:blipFill>
          <a:blip r:embed="rId3"/>
          <a:stretch>
            <a:fillRect/>
          </a:stretch>
        </p:blipFill>
        <p:spPr>
          <a:xfrm>
            <a:off x="-496849" y="1554199"/>
            <a:ext cx="4865030" cy="4468755"/>
          </a:xfrm>
          <a:prstGeom prst="rect">
            <a:avLst/>
          </a:prstGeom>
        </p:spPr>
      </p:pic>
      <p:sp>
        <p:nvSpPr>
          <p:cNvPr id="3" name="Marcador de número de diapositiva 2">
            <a:extLst>
              <a:ext uri="{FF2B5EF4-FFF2-40B4-BE49-F238E27FC236}">
                <a16:creationId xmlns:a16="http://schemas.microsoft.com/office/drawing/2014/main" id="{DC60EC94-BBB3-4E81-8A6D-8428BA0B9DC6}"/>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100" b="0" i="0" u="none" strike="noStrike" kern="1200" cap="none" spc="0" normalizeH="0" baseline="0" noProof="0" smtClean="0">
                <a:ln>
                  <a:noFill/>
                </a:ln>
                <a:solidFill>
                  <a:schemeClr val="bg1"/>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en-US" sz="1100" b="0" i="0" u="none" strike="noStrike" kern="1200" cap="none" spc="0" normalizeH="0" baseline="0" noProof="0" dirty="0">
              <a:ln>
                <a:noFill/>
              </a:ln>
              <a:solidFill>
                <a:schemeClr val="bg1"/>
              </a:solidFill>
              <a:effectLst/>
              <a:uLnTx/>
              <a:uFillTx/>
              <a:latin typeface="Prompt ExtraLight"/>
              <a:ea typeface="+mn-ea"/>
              <a:cs typeface="+mn-cs"/>
            </a:endParaRPr>
          </a:p>
        </p:txBody>
      </p:sp>
      <p:sp>
        <p:nvSpPr>
          <p:cNvPr id="2" name="Título 1">
            <a:extLst>
              <a:ext uri="{FF2B5EF4-FFF2-40B4-BE49-F238E27FC236}">
                <a16:creationId xmlns:a16="http://schemas.microsoft.com/office/drawing/2014/main" id="{80ED4516-AB7A-484B-8242-0E2B799E3342}"/>
              </a:ext>
            </a:extLst>
          </p:cNvPr>
          <p:cNvSpPr>
            <a:spLocks noGrp="1"/>
          </p:cNvSpPr>
          <p:nvPr>
            <p:ph type="title"/>
          </p:nvPr>
        </p:nvSpPr>
        <p:spPr>
          <a:xfrm>
            <a:off x="2365026" y="40306"/>
            <a:ext cx="6577329" cy="592106"/>
          </a:xfrm>
        </p:spPr>
        <p:txBody>
          <a:bodyPr>
            <a:normAutofit/>
          </a:bodyPr>
          <a:lstStyle/>
          <a:p>
            <a:r>
              <a:rPr lang="es-MX" dirty="0"/>
              <a:t>Reporte de la Cartera de Inversiones</a:t>
            </a:r>
          </a:p>
        </p:txBody>
      </p:sp>
      <p:sp>
        <p:nvSpPr>
          <p:cNvPr id="5" name="Marcador de pie de página 4">
            <a:extLst>
              <a:ext uri="{FF2B5EF4-FFF2-40B4-BE49-F238E27FC236}">
                <a16:creationId xmlns:a16="http://schemas.microsoft.com/office/drawing/2014/main" id="{D688D7CA-CBC2-4048-A7A7-33EB6983D5EC}"/>
              </a:ext>
            </a:extLst>
          </p:cNvPr>
          <p:cNvSpPr>
            <a:spLocks noGrp="1"/>
          </p:cNvSpPr>
          <p:nvPr>
            <p:ph type="ftr" sz="quarter" idx="3"/>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700" b="0" i="0" u="none" strike="noStrike" kern="1200" cap="none" spc="0" normalizeH="0" baseline="0" noProof="0">
                <a:ln>
                  <a:noFill/>
                </a:ln>
                <a:solidFill>
                  <a:prstClr val="black">
                    <a:tint val="75000"/>
                  </a:prstClr>
                </a:solidFill>
                <a:effectLst/>
                <a:uLnTx/>
                <a:uFillTx/>
                <a:latin typeface="Prompt ExtraLight"/>
                <a:ea typeface="+mn-ea"/>
                <a:cs typeface="+mn-cs"/>
              </a:rPr>
              <a:t>Sesión Ordinaria 01/2022 del 27 de enero 2022</a:t>
            </a:r>
            <a:endParaRPr kumimoji="0" lang="es-MX" sz="7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8" name="CuadroTexto 7">
            <a:extLst>
              <a:ext uri="{FF2B5EF4-FFF2-40B4-BE49-F238E27FC236}">
                <a16:creationId xmlns:a16="http://schemas.microsoft.com/office/drawing/2014/main" id="{E3D9D238-F13E-4735-A3C9-36D1065EE757}"/>
              </a:ext>
            </a:extLst>
          </p:cNvPr>
          <p:cNvSpPr txBox="1"/>
          <p:nvPr/>
        </p:nvSpPr>
        <p:spPr>
          <a:xfrm>
            <a:off x="183521" y="903033"/>
            <a:ext cx="7269465" cy="338554"/>
          </a:xfrm>
          <a:prstGeom prst="rect">
            <a:avLst/>
          </a:prstGeom>
          <a:noFill/>
        </p:spPr>
        <p:txBody>
          <a:bodyPr wrap="square">
            <a:spAutoFit/>
          </a:bodyPr>
          <a:lstStyle/>
          <a:p>
            <a:r>
              <a:rPr lang="es-MX" sz="1600" b="1" dirty="0">
                <a:solidFill>
                  <a:schemeClr val="accent1">
                    <a:lumMod val="50000"/>
                  </a:schemeClr>
                </a:solidFill>
              </a:rPr>
              <a:t>Diversificación</a:t>
            </a:r>
            <a:endParaRPr lang="es-MX" sz="1600" b="1" dirty="0">
              <a:solidFill>
                <a:schemeClr val="accent1">
                  <a:lumMod val="50000"/>
                </a:schemeClr>
              </a:solidFill>
              <a:latin typeface="+mn-lt"/>
            </a:endParaRPr>
          </a:p>
        </p:txBody>
      </p:sp>
      <p:sp>
        <p:nvSpPr>
          <p:cNvPr id="12" name="CuadroTexto 11">
            <a:extLst>
              <a:ext uri="{FF2B5EF4-FFF2-40B4-BE49-F238E27FC236}">
                <a16:creationId xmlns:a16="http://schemas.microsoft.com/office/drawing/2014/main" id="{1A69A939-F913-4EDF-9EBC-2ADBD8DD0BD0}"/>
              </a:ext>
            </a:extLst>
          </p:cNvPr>
          <p:cNvSpPr txBox="1"/>
          <p:nvPr/>
        </p:nvSpPr>
        <p:spPr>
          <a:xfrm>
            <a:off x="3490165" y="5900317"/>
            <a:ext cx="1728192" cy="307777"/>
          </a:xfrm>
          <a:prstGeom prst="rect">
            <a:avLst/>
          </a:prstGeom>
          <a:noFill/>
        </p:spPr>
        <p:txBody>
          <a:bodyPr wrap="square" rtlCol="0">
            <a:spAutoFit/>
          </a:bodyPr>
          <a:lstStyle/>
          <a:p>
            <a:r>
              <a:rPr lang="es-MX" sz="1400" dirty="0"/>
              <a:t>*No incluye CKD's.</a:t>
            </a:r>
          </a:p>
        </p:txBody>
      </p:sp>
      <p:sp>
        <p:nvSpPr>
          <p:cNvPr id="18" name="CuadroTexto 17">
            <a:extLst>
              <a:ext uri="{FF2B5EF4-FFF2-40B4-BE49-F238E27FC236}">
                <a16:creationId xmlns:a16="http://schemas.microsoft.com/office/drawing/2014/main" id="{CE11167E-A513-4552-95DD-66A151B9D997}"/>
              </a:ext>
            </a:extLst>
          </p:cNvPr>
          <p:cNvSpPr txBox="1"/>
          <p:nvPr/>
        </p:nvSpPr>
        <p:spPr>
          <a:xfrm>
            <a:off x="2055882" y="3727258"/>
            <a:ext cx="571603" cy="276999"/>
          </a:xfrm>
          <a:prstGeom prst="rect">
            <a:avLst/>
          </a:prstGeom>
          <a:noFill/>
        </p:spPr>
        <p:txBody>
          <a:bodyPr wrap="square" rtlCol="0">
            <a:spAutoFit/>
          </a:bodyPr>
          <a:lstStyle/>
          <a:p>
            <a:pPr algn="ctr"/>
            <a:r>
              <a:rPr lang="en-US" sz="1200" dirty="0">
                <a:solidFill>
                  <a:schemeClr val="bg1">
                    <a:lumMod val="50000"/>
                  </a:schemeClr>
                </a:solidFill>
              </a:rPr>
              <a:t>2020</a:t>
            </a:r>
            <a:endParaRPr lang="es-MX" sz="1200" dirty="0">
              <a:solidFill>
                <a:schemeClr val="bg1">
                  <a:lumMod val="50000"/>
                </a:schemeClr>
              </a:solidFill>
            </a:endParaRPr>
          </a:p>
        </p:txBody>
      </p:sp>
      <p:sp>
        <p:nvSpPr>
          <p:cNvPr id="19" name="CuadroTexto 18">
            <a:extLst>
              <a:ext uri="{FF2B5EF4-FFF2-40B4-BE49-F238E27FC236}">
                <a16:creationId xmlns:a16="http://schemas.microsoft.com/office/drawing/2014/main" id="{7799B0F4-3257-4E5A-9AB1-B0CA76C3096E}"/>
              </a:ext>
            </a:extLst>
          </p:cNvPr>
          <p:cNvSpPr txBox="1"/>
          <p:nvPr/>
        </p:nvSpPr>
        <p:spPr>
          <a:xfrm>
            <a:off x="7092280" y="3727258"/>
            <a:ext cx="615889" cy="276999"/>
          </a:xfrm>
          <a:prstGeom prst="rect">
            <a:avLst/>
          </a:prstGeom>
          <a:noFill/>
        </p:spPr>
        <p:txBody>
          <a:bodyPr wrap="square" rtlCol="0">
            <a:spAutoFit/>
          </a:bodyPr>
          <a:lstStyle/>
          <a:p>
            <a:pPr algn="ctr"/>
            <a:r>
              <a:rPr lang="en-US" sz="1200" dirty="0">
                <a:solidFill>
                  <a:schemeClr val="bg1">
                    <a:lumMod val="50000"/>
                  </a:schemeClr>
                </a:solidFill>
              </a:rPr>
              <a:t>2020</a:t>
            </a:r>
            <a:endParaRPr lang="es-MX" sz="1200" dirty="0">
              <a:solidFill>
                <a:schemeClr val="bg1">
                  <a:lumMod val="50000"/>
                </a:schemeClr>
              </a:solidFill>
            </a:endParaRPr>
          </a:p>
        </p:txBody>
      </p:sp>
    </p:spTree>
    <p:extLst>
      <p:ext uri="{BB962C8B-B14F-4D97-AF65-F5344CB8AC3E}">
        <p14:creationId xmlns:p14="http://schemas.microsoft.com/office/powerpoint/2010/main" val="11246280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DC60EC94-BBB3-4E81-8A6D-8428BA0B9DC6}"/>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100" b="0" i="0" u="none" strike="noStrike" kern="1200" cap="none" spc="0" normalizeH="0" baseline="0" noProof="0" smtClean="0">
                <a:ln>
                  <a:noFill/>
                </a:ln>
                <a:solidFill>
                  <a:schemeClr val="bg1"/>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0" lang="en-US" sz="1100" b="0" i="0" u="none" strike="noStrike" kern="1200" cap="none" spc="0" normalizeH="0" baseline="0" noProof="0" dirty="0">
              <a:ln>
                <a:noFill/>
              </a:ln>
              <a:solidFill>
                <a:schemeClr val="bg1"/>
              </a:solidFill>
              <a:effectLst/>
              <a:uLnTx/>
              <a:uFillTx/>
              <a:latin typeface="Prompt ExtraLight"/>
              <a:ea typeface="+mn-ea"/>
              <a:cs typeface="+mn-cs"/>
            </a:endParaRPr>
          </a:p>
        </p:txBody>
      </p:sp>
      <p:sp>
        <p:nvSpPr>
          <p:cNvPr id="2" name="Título 1">
            <a:extLst>
              <a:ext uri="{FF2B5EF4-FFF2-40B4-BE49-F238E27FC236}">
                <a16:creationId xmlns:a16="http://schemas.microsoft.com/office/drawing/2014/main" id="{62E6C609-9F37-4DD3-A058-0AA284BD8B27}"/>
              </a:ext>
            </a:extLst>
          </p:cNvPr>
          <p:cNvSpPr>
            <a:spLocks noGrp="1"/>
          </p:cNvSpPr>
          <p:nvPr>
            <p:ph type="title"/>
          </p:nvPr>
        </p:nvSpPr>
        <p:spPr>
          <a:xfrm>
            <a:off x="1866212" y="18936"/>
            <a:ext cx="7277788" cy="678497"/>
          </a:xfrm>
        </p:spPr>
        <p:txBody>
          <a:bodyPr>
            <a:normAutofit/>
          </a:bodyPr>
          <a:lstStyle/>
          <a:p>
            <a:r>
              <a:rPr lang="es-MX" dirty="0"/>
              <a:t>Reporte de la Cartera de Inversiones</a:t>
            </a:r>
          </a:p>
        </p:txBody>
      </p:sp>
      <p:sp>
        <p:nvSpPr>
          <p:cNvPr id="5" name="Marcador de pie de página 4">
            <a:extLst>
              <a:ext uri="{FF2B5EF4-FFF2-40B4-BE49-F238E27FC236}">
                <a16:creationId xmlns:a16="http://schemas.microsoft.com/office/drawing/2014/main" id="{D688D7CA-CBC2-4048-A7A7-33EB6983D5EC}"/>
              </a:ext>
            </a:extLst>
          </p:cNvPr>
          <p:cNvSpPr>
            <a:spLocks noGrp="1"/>
          </p:cNvSpPr>
          <p:nvPr>
            <p:ph type="ftr" sz="quarter" idx="3"/>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700" b="0" i="0" u="none" strike="noStrike" kern="1200" cap="none" spc="0" normalizeH="0" baseline="0" noProof="0">
                <a:ln>
                  <a:noFill/>
                </a:ln>
                <a:solidFill>
                  <a:prstClr val="black">
                    <a:tint val="75000"/>
                  </a:prstClr>
                </a:solidFill>
                <a:effectLst/>
                <a:uLnTx/>
                <a:uFillTx/>
                <a:latin typeface="Prompt ExtraLight"/>
                <a:ea typeface="+mn-ea"/>
                <a:cs typeface="+mn-cs"/>
              </a:rPr>
              <a:t>Sesión Ordinaria 01/2022 del 27 de enero 2022</a:t>
            </a:r>
            <a:endParaRPr kumimoji="0" lang="es-MX" sz="7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7" name="Título 2">
            <a:extLst>
              <a:ext uri="{FF2B5EF4-FFF2-40B4-BE49-F238E27FC236}">
                <a16:creationId xmlns:a16="http://schemas.microsoft.com/office/drawing/2014/main" id="{A2B5275D-F8F1-42F3-858D-F2AD60FE27F6}"/>
              </a:ext>
            </a:extLst>
          </p:cNvPr>
          <p:cNvSpPr txBox="1">
            <a:spLocks/>
          </p:cNvSpPr>
          <p:nvPr/>
        </p:nvSpPr>
        <p:spPr>
          <a:xfrm>
            <a:off x="1691014" y="144155"/>
            <a:ext cx="7452986" cy="763310"/>
          </a:xfrm>
          <a:prstGeom prst="rect">
            <a:avLst/>
          </a:prstGeom>
        </p:spPr>
        <p:txBody>
          <a:bodyPr/>
          <a:lstStyle>
            <a:lvl1pPr algn="ctr" defTabSz="914377" rtl="0" eaLnBrk="1" latinLnBrk="0" hangingPunct="1">
              <a:lnSpc>
                <a:spcPct val="90000"/>
              </a:lnSpc>
              <a:spcBef>
                <a:spcPct val="0"/>
              </a:spcBef>
              <a:buNone/>
              <a:defRPr sz="1900" b="1" kern="1200">
                <a:solidFill>
                  <a:schemeClr val="bg1"/>
                </a:solidFill>
                <a:latin typeface="+mj-lt"/>
                <a:ea typeface="+mj-ea"/>
                <a:cs typeface="+mj-cs"/>
              </a:defRPr>
            </a:lvl1pPr>
          </a:lstStyle>
          <a:p>
            <a:pPr marL="0" marR="0" lvl="0" indent="0" defTabSz="914377" rtl="0" eaLnBrk="1" fontAlgn="auto" latinLnBrk="0" hangingPunct="1">
              <a:lnSpc>
                <a:spcPct val="90000"/>
              </a:lnSpc>
              <a:spcBef>
                <a:spcPct val="0"/>
              </a:spcBef>
              <a:spcAft>
                <a:spcPts val="0"/>
              </a:spcAft>
              <a:buClrTx/>
              <a:buSzTx/>
              <a:buFontTx/>
              <a:buNone/>
              <a:tabLst/>
              <a:defRPr/>
            </a:pPr>
            <a:endParaRPr kumimoji="0" lang="es-MX" sz="2400" b="1" i="0" u="none" strike="noStrike" kern="1200" cap="none" spc="0" normalizeH="0" baseline="0" noProof="0" dirty="0">
              <a:ln>
                <a:noFill/>
              </a:ln>
              <a:solidFill>
                <a:schemeClr val="accent1">
                  <a:lumMod val="50000"/>
                </a:schemeClr>
              </a:solidFill>
              <a:effectLst/>
              <a:uLnTx/>
              <a:uFillTx/>
              <a:ea typeface="+mj-ea"/>
              <a:cs typeface="+mj-cs"/>
            </a:endParaRPr>
          </a:p>
        </p:txBody>
      </p:sp>
      <p:sp>
        <p:nvSpPr>
          <p:cNvPr id="8" name="CuadroTexto 7">
            <a:extLst>
              <a:ext uri="{FF2B5EF4-FFF2-40B4-BE49-F238E27FC236}">
                <a16:creationId xmlns:a16="http://schemas.microsoft.com/office/drawing/2014/main" id="{E3D9D238-F13E-4735-A3C9-36D1065EE757}"/>
              </a:ext>
            </a:extLst>
          </p:cNvPr>
          <p:cNvSpPr txBox="1"/>
          <p:nvPr/>
        </p:nvSpPr>
        <p:spPr>
          <a:xfrm>
            <a:off x="0" y="738188"/>
            <a:ext cx="1866212" cy="369332"/>
          </a:xfrm>
          <a:prstGeom prst="rect">
            <a:avLst/>
          </a:prstGeom>
          <a:noFill/>
        </p:spPr>
        <p:txBody>
          <a:bodyPr wrap="square">
            <a:spAutoFit/>
          </a:bodyPr>
          <a:lstStyle/>
          <a:p>
            <a:r>
              <a:rPr lang="es-MX" b="1" dirty="0">
                <a:solidFill>
                  <a:schemeClr val="accent1">
                    <a:lumMod val="50000"/>
                  </a:schemeClr>
                </a:solidFill>
              </a:rPr>
              <a:t>Diversificación</a:t>
            </a:r>
            <a:endParaRPr lang="es-MX" b="1" dirty="0">
              <a:solidFill>
                <a:schemeClr val="accent1">
                  <a:lumMod val="50000"/>
                </a:schemeClr>
              </a:solidFill>
              <a:latin typeface="+mn-lt"/>
            </a:endParaRPr>
          </a:p>
        </p:txBody>
      </p:sp>
      <p:sp>
        <p:nvSpPr>
          <p:cNvPr id="19" name="CuadroTexto 18">
            <a:extLst>
              <a:ext uri="{FF2B5EF4-FFF2-40B4-BE49-F238E27FC236}">
                <a16:creationId xmlns:a16="http://schemas.microsoft.com/office/drawing/2014/main" id="{0E4386F2-A11A-4F79-B6BA-2AF238C57503}"/>
              </a:ext>
            </a:extLst>
          </p:cNvPr>
          <p:cNvSpPr txBox="1"/>
          <p:nvPr/>
        </p:nvSpPr>
        <p:spPr>
          <a:xfrm>
            <a:off x="148742" y="1048795"/>
            <a:ext cx="2214218" cy="369332"/>
          </a:xfrm>
          <a:prstGeom prst="rect">
            <a:avLst/>
          </a:prstGeom>
          <a:noFill/>
        </p:spPr>
        <p:txBody>
          <a:bodyPr wrap="square" rtlCol="0">
            <a:spAutoFit/>
          </a:bodyPr>
          <a:lstStyle/>
          <a:p>
            <a:r>
              <a:rPr lang="es-MX" dirty="0">
                <a:solidFill>
                  <a:srgbClr val="7030A0"/>
                </a:solidFill>
              </a:rPr>
              <a:t>Por Moneda</a:t>
            </a:r>
          </a:p>
        </p:txBody>
      </p:sp>
      <p:sp>
        <p:nvSpPr>
          <p:cNvPr id="27" name="CuadroTexto 26">
            <a:extLst>
              <a:ext uri="{FF2B5EF4-FFF2-40B4-BE49-F238E27FC236}">
                <a16:creationId xmlns:a16="http://schemas.microsoft.com/office/drawing/2014/main" id="{7F08DC59-C37E-4519-849F-B94705D0B1CF}"/>
              </a:ext>
            </a:extLst>
          </p:cNvPr>
          <p:cNvSpPr txBox="1"/>
          <p:nvPr/>
        </p:nvSpPr>
        <p:spPr>
          <a:xfrm>
            <a:off x="3650527" y="1048795"/>
            <a:ext cx="674796" cy="369332"/>
          </a:xfrm>
          <a:prstGeom prst="rect">
            <a:avLst/>
          </a:prstGeom>
          <a:noFill/>
        </p:spPr>
        <p:txBody>
          <a:bodyPr wrap="square" rtlCol="0">
            <a:spAutoFit/>
          </a:bodyPr>
          <a:lstStyle/>
          <a:p>
            <a:r>
              <a:rPr lang="es-MX" dirty="0"/>
              <a:t>2021</a:t>
            </a:r>
          </a:p>
        </p:txBody>
      </p:sp>
      <p:sp>
        <p:nvSpPr>
          <p:cNvPr id="28" name="CuadroTexto 27">
            <a:extLst>
              <a:ext uri="{FF2B5EF4-FFF2-40B4-BE49-F238E27FC236}">
                <a16:creationId xmlns:a16="http://schemas.microsoft.com/office/drawing/2014/main" id="{44F3604C-2D4A-470A-804F-91C246C7E74D}"/>
              </a:ext>
            </a:extLst>
          </p:cNvPr>
          <p:cNvSpPr txBox="1"/>
          <p:nvPr/>
        </p:nvSpPr>
        <p:spPr>
          <a:xfrm>
            <a:off x="7004994" y="1091737"/>
            <a:ext cx="781752" cy="369332"/>
          </a:xfrm>
          <a:prstGeom prst="rect">
            <a:avLst/>
          </a:prstGeom>
          <a:noFill/>
        </p:spPr>
        <p:txBody>
          <a:bodyPr wrap="square" rtlCol="0">
            <a:spAutoFit/>
          </a:bodyPr>
          <a:lstStyle/>
          <a:p>
            <a:r>
              <a:rPr lang="es-MX" dirty="0"/>
              <a:t>2020</a:t>
            </a:r>
          </a:p>
        </p:txBody>
      </p:sp>
      <p:pic>
        <p:nvPicPr>
          <p:cNvPr id="18" name="Imagen 17">
            <a:extLst>
              <a:ext uri="{FF2B5EF4-FFF2-40B4-BE49-F238E27FC236}">
                <a16:creationId xmlns:a16="http://schemas.microsoft.com/office/drawing/2014/main" id="{3479CE4F-6398-474D-BD48-9BBC0A0A8C73}"/>
              </a:ext>
            </a:extLst>
          </p:cNvPr>
          <p:cNvPicPr>
            <a:picLocks noChangeAspect="1"/>
          </p:cNvPicPr>
          <p:nvPr/>
        </p:nvPicPr>
        <p:blipFill>
          <a:blip r:embed="rId2">
            <a:lum bright="-20000" contrast="40000"/>
          </a:blip>
          <a:stretch>
            <a:fillRect/>
          </a:stretch>
        </p:blipFill>
        <p:spPr>
          <a:xfrm>
            <a:off x="5733959" y="1418127"/>
            <a:ext cx="3267287" cy="1187143"/>
          </a:xfrm>
          <a:prstGeom prst="rect">
            <a:avLst/>
          </a:prstGeom>
        </p:spPr>
      </p:pic>
      <p:pic>
        <p:nvPicPr>
          <p:cNvPr id="20" name="Imagen 19">
            <a:extLst>
              <a:ext uri="{FF2B5EF4-FFF2-40B4-BE49-F238E27FC236}">
                <a16:creationId xmlns:a16="http://schemas.microsoft.com/office/drawing/2014/main" id="{3774857C-49A5-40C1-983C-83DFECDED2A0}"/>
              </a:ext>
            </a:extLst>
          </p:cNvPr>
          <p:cNvPicPr>
            <a:picLocks noChangeAspect="1"/>
          </p:cNvPicPr>
          <p:nvPr/>
        </p:nvPicPr>
        <p:blipFill>
          <a:blip r:embed="rId3">
            <a:lum bright="-20000" contrast="40000"/>
          </a:blip>
          <a:stretch>
            <a:fillRect/>
          </a:stretch>
        </p:blipFill>
        <p:spPr>
          <a:xfrm>
            <a:off x="2362960" y="1426785"/>
            <a:ext cx="3249931" cy="1180836"/>
          </a:xfrm>
          <a:prstGeom prst="rect">
            <a:avLst/>
          </a:prstGeom>
        </p:spPr>
      </p:pic>
      <p:pic>
        <p:nvPicPr>
          <p:cNvPr id="21" name="Imagen 20">
            <a:extLst>
              <a:ext uri="{FF2B5EF4-FFF2-40B4-BE49-F238E27FC236}">
                <a16:creationId xmlns:a16="http://schemas.microsoft.com/office/drawing/2014/main" id="{13D014A2-5627-4F72-8555-C71C64F27ED7}"/>
              </a:ext>
            </a:extLst>
          </p:cNvPr>
          <p:cNvPicPr>
            <a:picLocks noChangeAspect="1"/>
          </p:cNvPicPr>
          <p:nvPr/>
        </p:nvPicPr>
        <p:blipFill rotWithShape="1">
          <a:blip r:embed="rId4"/>
          <a:srcRect r="9926" b="2233"/>
          <a:stretch/>
        </p:blipFill>
        <p:spPr>
          <a:xfrm>
            <a:off x="4946710" y="3042101"/>
            <a:ext cx="4048548" cy="3342977"/>
          </a:xfrm>
          <a:prstGeom prst="rect">
            <a:avLst/>
          </a:prstGeom>
        </p:spPr>
      </p:pic>
      <p:pic>
        <p:nvPicPr>
          <p:cNvPr id="22" name="Imagen 21">
            <a:extLst>
              <a:ext uri="{FF2B5EF4-FFF2-40B4-BE49-F238E27FC236}">
                <a16:creationId xmlns:a16="http://schemas.microsoft.com/office/drawing/2014/main" id="{F6A46262-781D-4D99-8698-8CCB1B7807D9}"/>
              </a:ext>
            </a:extLst>
          </p:cNvPr>
          <p:cNvPicPr>
            <a:picLocks noChangeAspect="1"/>
          </p:cNvPicPr>
          <p:nvPr/>
        </p:nvPicPr>
        <p:blipFill>
          <a:blip r:embed="rId5"/>
          <a:stretch>
            <a:fillRect/>
          </a:stretch>
        </p:blipFill>
        <p:spPr>
          <a:xfrm>
            <a:off x="148742" y="2568840"/>
            <a:ext cx="4797968" cy="4017612"/>
          </a:xfrm>
          <a:prstGeom prst="rect">
            <a:avLst/>
          </a:prstGeom>
        </p:spPr>
      </p:pic>
      <p:pic>
        <p:nvPicPr>
          <p:cNvPr id="23" name="Imagen 22">
            <a:extLst>
              <a:ext uri="{FF2B5EF4-FFF2-40B4-BE49-F238E27FC236}">
                <a16:creationId xmlns:a16="http://schemas.microsoft.com/office/drawing/2014/main" id="{1B1D9F2B-FD7E-43C3-892B-AE308EA0F849}"/>
              </a:ext>
            </a:extLst>
          </p:cNvPr>
          <p:cNvPicPr>
            <a:picLocks noChangeAspect="1"/>
          </p:cNvPicPr>
          <p:nvPr/>
        </p:nvPicPr>
        <p:blipFill>
          <a:blip r:embed="rId6"/>
          <a:stretch>
            <a:fillRect/>
          </a:stretch>
        </p:blipFill>
        <p:spPr>
          <a:xfrm>
            <a:off x="5722394" y="3884441"/>
            <a:ext cx="2362976" cy="1800200"/>
          </a:xfrm>
          <a:prstGeom prst="rect">
            <a:avLst/>
          </a:prstGeom>
        </p:spPr>
      </p:pic>
      <p:sp>
        <p:nvSpPr>
          <p:cNvPr id="29" name="CuadroTexto 28">
            <a:extLst>
              <a:ext uri="{FF2B5EF4-FFF2-40B4-BE49-F238E27FC236}">
                <a16:creationId xmlns:a16="http://schemas.microsoft.com/office/drawing/2014/main" id="{10B0CD91-D286-4244-BDEA-E961D708CCE1}"/>
              </a:ext>
            </a:extLst>
          </p:cNvPr>
          <p:cNvSpPr txBox="1"/>
          <p:nvPr/>
        </p:nvSpPr>
        <p:spPr>
          <a:xfrm>
            <a:off x="6287993" y="4630653"/>
            <a:ext cx="615889" cy="276999"/>
          </a:xfrm>
          <a:prstGeom prst="rect">
            <a:avLst/>
          </a:prstGeom>
          <a:noFill/>
        </p:spPr>
        <p:txBody>
          <a:bodyPr wrap="square" rtlCol="0">
            <a:spAutoFit/>
          </a:bodyPr>
          <a:lstStyle/>
          <a:p>
            <a:pPr algn="ctr"/>
            <a:r>
              <a:rPr lang="en-US" sz="1200" dirty="0">
                <a:solidFill>
                  <a:schemeClr val="bg1">
                    <a:lumMod val="50000"/>
                  </a:schemeClr>
                </a:solidFill>
              </a:rPr>
              <a:t>2020</a:t>
            </a:r>
            <a:endParaRPr lang="es-MX" sz="1200" dirty="0">
              <a:solidFill>
                <a:schemeClr val="bg1">
                  <a:lumMod val="50000"/>
                </a:schemeClr>
              </a:solidFill>
            </a:endParaRPr>
          </a:p>
        </p:txBody>
      </p:sp>
      <p:sp>
        <p:nvSpPr>
          <p:cNvPr id="30" name="CuadroTexto 29">
            <a:extLst>
              <a:ext uri="{FF2B5EF4-FFF2-40B4-BE49-F238E27FC236}">
                <a16:creationId xmlns:a16="http://schemas.microsoft.com/office/drawing/2014/main" id="{61F14973-DC26-4366-8AE2-DD3371A930BA}"/>
              </a:ext>
            </a:extLst>
          </p:cNvPr>
          <p:cNvSpPr txBox="1"/>
          <p:nvPr/>
        </p:nvSpPr>
        <p:spPr>
          <a:xfrm>
            <a:off x="1425247" y="4603221"/>
            <a:ext cx="615889" cy="276999"/>
          </a:xfrm>
          <a:prstGeom prst="rect">
            <a:avLst/>
          </a:prstGeom>
          <a:noFill/>
        </p:spPr>
        <p:txBody>
          <a:bodyPr wrap="square" rtlCol="0">
            <a:spAutoFit/>
          </a:bodyPr>
          <a:lstStyle/>
          <a:p>
            <a:pPr algn="ctr"/>
            <a:r>
              <a:rPr lang="en-US" sz="1200" dirty="0">
                <a:solidFill>
                  <a:schemeClr val="bg1">
                    <a:lumMod val="50000"/>
                  </a:schemeClr>
                </a:solidFill>
              </a:rPr>
              <a:t>2020</a:t>
            </a:r>
            <a:endParaRPr lang="es-MX" sz="1200" dirty="0">
              <a:solidFill>
                <a:schemeClr val="bg1">
                  <a:lumMod val="50000"/>
                </a:schemeClr>
              </a:solidFill>
            </a:endParaRPr>
          </a:p>
        </p:txBody>
      </p:sp>
    </p:spTree>
    <p:extLst>
      <p:ext uri="{BB962C8B-B14F-4D97-AF65-F5344CB8AC3E}">
        <p14:creationId xmlns:p14="http://schemas.microsoft.com/office/powerpoint/2010/main" val="33764014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DC60EC94-BBB3-4E81-8A6D-8428BA0B9DC6}"/>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100" b="0" i="0" u="none" strike="noStrike" kern="1200" cap="none" spc="0" normalizeH="0" baseline="0" noProof="0" smtClean="0">
                <a:ln>
                  <a:noFill/>
                </a:ln>
                <a:solidFill>
                  <a:schemeClr val="bg1"/>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en-US" sz="1100" b="0" i="0" u="none" strike="noStrike" kern="1200" cap="none" spc="0" normalizeH="0" baseline="0" noProof="0" dirty="0">
              <a:ln>
                <a:noFill/>
              </a:ln>
              <a:solidFill>
                <a:schemeClr val="bg1"/>
              </a:solidFill>
              <a:effectLst/>
              <a:uLnTx/>
              <a:uFillTx/>
              <a:latin typeface="Prompt ExtraLight"/>
              <a:ea typeface="+mn-ea"/>
              <a:cs typeface="+mn-cs"/>
            </a:endParaRPr>
          </a:p>
        </p:txBody>
      </p:sp>
      <p:sp>
        <p:nvSpPr>
          <p:cNvPr id="2" name="Título 1">
            <a:extLst>
              <a:ext uri="{FF2B5EF4-FFF2-40B4-BE49-F238E27FC236}">
                <a16:creationId xmlns:a16="http://schemas.microsoft.com/office/drawing/2014/main" id="{CA3E7098-F269-468D-B0AD-57E77CFFC071}"/>
              </a:ext>
            </a:extLst>
          </p:cNvPr>
          <p:cNvSpPr>
            <a:spLocks noGrp="1"/>
          </p:cNvSpPr>
          <p:nvPr>
            <p:ph type="title"/>
          </p:nvPr>
        </p:nvSpPr>
        <p:spPr>
          <a:xfrm>
            <a:off x="1908314" y="27182"/>
            <a:ext cx="7225606" cy="603863"/>
          </a:xfrm>
        </p:spPr>
        <p:txBody>
          <a:bodyPr>
            <a:normAutofit/>
          </a:bodyPr>
          <a:lstStyle/>
          <a:p>
            <a:r>
              <a:rPr lang="es-MX" dirty="0"/>
              <a:t>Reporte de la Cartera de Inversiones</a:t>
            </a:r>
          </a:p>
        </p:txBody>
      </p:sp>
      <p:sp>
        <p:nvSpPr>
          <p:cNvPr id="5" name="Marcador de pie de página 4">
            <a:extLst>
              <a:ext uri="{FF2B5EF4-FFF2-40B4-BE49-F238E27FC236}">
                <a16:creationId xmlns:a16="http://schemas.microsoft.com/office/drawing/2014/main" id="{D688D7CA-CBC2-4048-A7A7-33EB6983D5EC}"/>
              </a:ext>
            </a:extLst>
          </p:cNvPr>
          <p:cNvSpPr>
            <a:spLocks noGrp="1"/>
          </p:cNvSpPr>
          <p:nvPr>
            <p:ph type="ftr" sz="quarter" idx="3"/>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700" b="0" i="0" u="none" strike="noStrike" kern="1200" cap="none" spc="0" normalizeH="0" baseline="0" noProof="0">
                <a:ln>
                  <a:noFill/>
                </a:ln>
                <a:solidFill>
                  <a:prstClr val="black">
                    <a:tint val="75000"/>
                  </a:prstClr>
                </a:solidFill>
                <a:effectLst/>
                <a:uLnTx/>
                <a:uFillTx/>
                <a:latin typeface="Prompt ExtraLight"/>
                <a:ea typeface="+mn-ea"/>
                <a:cs typeface="+mn-cs"/>
              </a:rPr>
              <a:t>Sesión Ordinaria 01/2022 del 27 de enero 2022</a:t>
            </a:r>
            <a:endParaRPr kumimoji="0" lang="es-MX" sz="7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27" name="5 Rectángulo">
            <a:extLst>
              <a:ext uri="{FF2B5EF4-FFF2-40B4-BE49-F238E27FC236}">
                <a16:creationId xmlns:a16="http://schemas.microsoft.com/office/drawing/2014/main" id="{5C89E2EC-2E9D-45C9-B8C5-6A873D7A9A4C}"/>
              </a:ext>
            </a:extLst>
          </p:cNvPr>
          <p:cNvSpPr/>
          <p:nvPr/>
        </p:nvSpPr>
        <p:spPr>
          <a:xfrm>
            <a:off x="481484" y="819082"/>
            <a:ext cx="3184911" cy="369332"/>
          </a:xfrm>
          <a:prstGeom prst="rect">
            <a:avLst/>
          </a:prstGeom>
        </p:spPr>
        <p:txBody>
          <a:bodyPr wrap="none">
            <a:spAutoFit/>
          </a:bodyPr>
          <a:lstStyle/>
          <a:p>
            <a:r>
              <a:rPr lang="es-MX" b="1" dirty="0">
                <a:solidFill>
                  <a:schemeClr val="bg2">
                    <a:lumMod val="50000"/>
                  </a:schemeClr>
                </a:solidFill>
              </a:rPr>
              <a:t>   Instrumentos Nacionales</a:t>
            </a:r>
          </a:p>
        </p:txBody>
      </p:sp>
      <p:sp>
        <p:nvSpPr>
          <p:cNvPr id="28" name="5 Rectángulo">
            <a:extLst>
              <a:ext uri="{FF2B5EF4-FFF2-40B4-BE49-F238E27FC236}">
                <a16:creationId xmlns:a16="http://schemas.microsoft.com/office/drawing/2014/main" id="{51568361-0044-4B4E-AB93-BCF952545CA4}"/>
              </a:ext>
            </a:extLst>
          </p:cNvPr>
          <p:cNvSpPr/>
          <p:nvPr/>
        </p:nvSpPr>
        <p:spPr>
          <a:xfrm>
            <a:off x="4687512" y="819082"/>
            <a:ext cx="3589444" cy="369332"/>
          </a:xfrm>
          <a:prstGeom prst="rect">
            <a:avLst/>
          </a:prstGeom>
        </p:spPr>
        <p:txBody>
          <a:bodyPr wrap="none">
            <a:spAutoFit/>
          </a:bodyPr>
          <a:lstStyle/>
          <a:p>
            <a:r>
              <a:rPr lang="es-MX" b="1" dirty="0">
                <a:solidFill>
                  <a:schemeClr val="bg2">
                    <a:lumMod val="50000"/>
                  </a:schemeClr>
                </a:solidFill>
              </a:rPr>
              <a:t>   Instrumentos Internacionales</a:t>
            </a:r>
          </a:p>
        </p:txBody>
      </p:sp>
      <p:pic>
        <p:nvPicPr>
          <p:cNvPr id="13" name="Imagen 12">
            <a:extLst>
              <a:ext uri="{FF2B5EF4-FFF2-40B4-BE49-F238E27FC236}">
                <a16:creationId xmlns:a16="http://schemas.microsoft.com/office/drawing/2014/main" id="{041C8093-0C66-42B2-BCC3-392A04347721}"/>
              </a:ext>
            </a:extLst>
          </p:cNvPr>
          <p:cNvPicPr>
            <a:picLocks noChangeAspect="1"/>
          </p:cNvPicPr>
          <p:nvPr/>
        </p:nvPicPr>
        <p:blipFill>
          <a:blip r:embed="rId2">
            <a:lum bright="-20000" contrast="40000"/>
          </a:blip>
          <a:stretch>
            <a:fillRect/>
          </a:stretch>
        </p:blipFill>
        <p:spPr>
          <a:xfrm>
            <a:off x="1632384" y="4719424"/>
            <a:ext cx="5351963" cy="1624500"/>
          </a:xfrm>
          <a:prstGeom prst="rect">
            <a:avLst/>
          </a:prstGeom>
        </p:spPr>
      </p:pic>
      <p:pic>
        <p:nvPicPr>
          <p:cNvPr id="14" name="Imagen 13">
            <a:extLst>
              <a:ext uri="{FF2B5EF4-FFF2-40B4-BE49-F238E27FC236}">
                <a16:creationId xmlns:a16="http://schemas.microsoft.com/office/drawing/2014/main" id="{4CE024BE-5FCB-4913-A200-A252BE8131BA}"/>
              </a:ext>
            </a:extLst>
          </p:cNvPr>
          <p:cNvPicPr>
            <a:picLocks noChangeAspect="1"/>
          </p:cNvPicPr>
          <p:nvPr/>
        </p:nvPicPr>
        <p:blipFill>
          <a:blip r:embed="rId3">
            <a:lum bright="-20000" contrast="40000"/>
          </a:blip>
          <a:stretch>
            <a:fillRect/>
          </a:stretch>
        </p:blipFill>
        <p:spPr>
          <a:xfrm>
            <a:off x="377632" y="1224376"/>
            <a:ext cx="3675824" cy="3411445"/>
          </a:xfrm>
          <a:prstGeom prst="rect">
            <a:avLst/>
          </a:prstGeom>
        </p:spPr>
      </p:pic>
      <p:pic>
        <p:nvPicPr>
          <p:cNvPr id="15" name="Imagen 14">
            <a:extLst>
              <a:ext uri="{FF2B5EF4-FFF2-40B4-BE49-F238E27FC236}">
                <a16:creationId xmlns:a16="http://schemas.microsoft.com/office/drawing/2014/main" id="{545D0933-336E-4ACA-A8C9-AF5F10CC7591}"/>
              </a:ext>
            </a:extLst>
          </p:cNvPr>
          <p:cNvPicPr>
            <a:picLocks noChangeAspect="1"/>
          </p:cNvPicPr>
          <p:nvPr/>
        </p:nvPicPr>
        <p:blipFill>
          <a:blip r:embed="rId4">
            <a:lum bright="-20000" contrast="40000"/>
          </a:blip>
          <a:stretch>
            <a:fillRect/>
          </a:stretch>
        </p:blipFill>
        <p:spPr>
          <a:xfrm>
            <a:off x="4784724" y="1331988"/>
            <a:ext cx="4125946" cy="3068186"/>
          </a:xfrm>
          <a:prstGeom prst="rect">
            <a:avLst/>
          </a:prstGeom>
        </p:spPr>
      </p:pic>
    </p:spTree>
    <p:extLst>
      <p:ext uri="{BB962C8B-B14F-4D97-AF65-F5344CB8AC3E}">
        <p14:creationId xmlns:p14="http://schemas.microsoft.com/office/powerpoint/2010/main" val="16815642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DC60EC94-BBB3-4E81-8A6D-8428BA0B9DC6}"/>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100" b="0" i="0" u="none" strike="noStrike" kern="1200" cap="none" spc="0" normalizeH="0" baseline="0" noProof="0" smtClean="0">
                <a:ln>
                  <a:noFill/>
                </a:ln>
                <a:solidFill>
                  <a:schemeClr val="bg1"/>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0" lang="en-US" sz="1100" b="0" i="0" u="none" strike="noStrike" kern="1200" cap="none" spc="0" normalizeH="0" baseline="0" noProof="0" dirty="0">
              <a:ln>
                <a:noFill/>
              </a:ln>
              <a:solidFill>
                <a:schemeClr val="bg1"/>
              </a:solidFill>
              <a:effectLst/>
              <a:uLnTx/>
              <a:uFillTx/>
              <a:latin typeface="Prompt ExtraLight"/>
              <a:ea typeface="+mn-ea"/>
              <a:cs typeface="+mn-cs"/>
            </a:endParaRPr>
          </a:p>
        </p:txBody>
      </p:sp>
      <p:sp>
        <p:nvSpPr>
          <p:cNvPr id="2" name="Título 1">
            <a:extLst>
              <a:ext uri="{FF2B5EF4-FFF2-40B4-BE49-F238E27FC236}">
                <a16:creationId xmlns:a16="http://schemas.microsoft.com/office/drawing/2014/main" id="{1309BE9E-713B-4BD2-9357-D6375A70A6CF}"/>
              </a:ext>
            </a:extLst>
          </p:cNvPr>
          <p:cNvSpPr>
            <a:spLocks noGrp="1"/>
          </p:cNvSpPr>
          <p:nvPr>
            <p:ph type="title"/>
          </p:nvPr>
        </p:nvSpPr>
        <p:spPr>
          <a:xfrm>
            <a:off x="2611342" y="54637"/>
            <a:ext cx="5303371" cy="592106"/>
          </a:xfrm>
        </p:spPr>
        <p:txBody>
          <a:bodyPr>
            <a:normAutofit fontScale="90000"/>
          </a:bodyPr>
          <a:lstStyle/>
          <a:p>
            <a:r>
              <a:rPr lang="es-MX" dirty="0"/>
              <a:t>Reporte de la Cartera de Inversiones</a:t>
            </a:r>
          </a:p>
        </p:txBody>
      </p:sp>
      <p:sp>
        <p:nvSpPr>
          <p:cNvPr id="5" name="Marcador de pie de página 4">
            <a:extLst>
              <a:ext uri="{FF2B5EF4-FFF2-40B4-BE49-F238E27FC236}">
                <a16:creationId xmlns:a16="http://schemas.microsoft.com/office/drawing/2014/main" id="{D688D7CA-CBC2-4048-A7A7-33EB6983D5EC}"/>
              </a:ext>
            </a:extLst>
          </p:cNvPr>
          <p:cNvSpPr>
            <a:spLocks noGrp="1"/>
          </p:cNvSpPr>
          <p:nvPr>
            <p:ph type="ftr" sz="quarter" idx="3"/>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700" b="0" i="0" u="none" strike="noStrike" kern="1200" cap="none" spc="0" normalizeH="0" baseline="0" noProof="0">
                <a:ln>
                  <a:noFill/>
                </a:ln>
                <a:solidFill>
                  <a:prstClr val="black">
                    <a:tint val="75000"/>
                  </a:prstClr>
                </a:solidFill>
                <a:effectLst/>
                <a:uLnTx/>
                <a:uFillTx/>
                <a:latin typeface="Prompt ExtraLight"/>
                <a:ea typeface="+mn-ea"/>
                <a:cs typeface="+mn-cs"/>
              </a:rPr>
              <a:t>Sesión Ordinaria 01/2022 del 27 de enero 2022</a:t>
            </a:r>
            <a:endParaRPr kumimoji="0" lang="es-MX" sz="7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pic>
        <p:nvPicPr>
          <p:cNvPr id="6" name="Imagen 5">
            <a:extLst>
              <a:ext uri="{FF2B5EF4-FFF2-40B4-BE49-F238E27FC236}">
                <a16:creationId xmlns:a16="http://schemas.microsoft.com/office/drawing/2014/main" id="{98128837-ACA3-4305-B1E3-A0014D6C52EF}"/>
              </a:ext>
            </a:extLst>
          </p:cNvPr>
          <p:cNvPicPr>
            <a:picLocks noChangeAspect="1"/>
          </p:cNvPicPr>
          <p:nvPr/>
        </p:nvPicPr>
        <p:blipFill>
          <a:blip r:embed="rId2">
            <a:lum bright="-20000" contrast="40000"/>
          </a:blip>
          <a:stretch>
            <a:fillRect/>
          </a:stretch>
        </p:blipFill>
        <p:spPr>
          <a:xfrm>
            <a:off x="66546" y="724761"/>
            <a:ext cx="9010906" cy="5408477"/>
          </a:xfrm>
          <a:prstGeom prst="rect">
            <a:avLst/>
          </a:prstGeom>
        </p:spPr>
      </p:pic>
    </p:spTree>
    <p:extLst>
      <p:ext uri="{BB962C8B-B14F-4D97-AF65-F5344CB8AC3E}">
        <p14:creationId xmlns:p14="http://schemas.microsoft.com/office/powerpoint/2010/main" val="265573759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DC60EC94-BBB3-4E81-8A6D-8428BA0B9DC6}"/>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100" b="0" i="0" u="none" strike="noStrike" kern="1200" cap="none" spc="0" normalizeH="0" baseline="0" noProof="0" smtClean="0">
                <a:ln>
                  <a:noFill/>
                </a:ln>
                <a:solidFill>
                  <a:schemeClr val="bg1"/>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25</a:t>
            </a:fld>
            <a:endParaRPr kumimoji="0" lang="en-US" sz="1100" b="0" i="0" u="none" strike="noStrike" kern="1200" cap="none" spc="0" normalizeH="0" baseline="0" noProof="0" dirty="0">
              <a:ln>
                <a:noFill/>
              </a:ln>
              <a:solidFill>
                <a:schemeClr val="bg1"/>
              </a:solidFill>
              <a:effectLst/>
              <a:uLnTx/>
              <a:uFillTx/>
              <a:latin typeface="Prompt ExtraLight"/>
              <a:ea typeface="+mn-ea"/>
              <a:cs typeface="+mn-cs"/>
            </a:endParaRPr>
          </a:p>
        </p:txBody>
      </p:sp>
      <p:sp>
        <p:nvSpPr>
          <p:cNvPr id="2" name="Título 1">
            <a:extLst>
              <a:ext uri="{FF2B5EF4-FFF2-40B4-BE49-F238E27FC236}">
                <a16:creationId xmlns:a16="http://schemas.microsoft.com/office/drawing/2014/main" id="{82A0C8C9-DAB6-49E4-9EA0-90BCC2442D74}"/>
              </a:ext>
            </a:extLst>
          </p:cNvPr>
          <p:cNvSpPr>
            <a:spLocks noGrp="1"/>
          </p:cNvSpPr>
          <p:nvPr>
            <p:ph type="title"/>
          </p:nvPr>
        </p:nvSpPr>
        <p:spPr>
          <a:xfrm>
            <a:off x="2773829" y="54637"/>
            <a:ext cx="5303371" cy="592106"/>
          </a:xfrm>
        </p:spPr>
        <p:txBody>
          <a:bodyPr>
            <a:normAutofit fontScale="90000"/>
          </a:bodyPr>
          <a:lstStyle/>
          <a:p>
            <a:r>
              <a:rPr lang="es-MX" dirty="0"/>
              <a:t>Reporte de la Cartera de Inversiones</a:t>
            </a:r>
          </a:p>
        </p:txBody>
      </p:sp>
      <p:sp>
        <p:nvSpPr>
          <p:cNvPr id="5" name="Marcador de pie de página 4">
            <a:extLst>
              <a:ext uri="{FF2B5EF4-FFF2-40B4-BE49-F238E27FC236}">
                <a16:creationId xmlns:a16="http://schemas.microsoft.com/office/drawing/2014/main" id="{D688D7CA-CBC2-4048-A7A7-33EB6983D5EC}"/>
              </a:ext>
            </a:extLst>
          </p:cNvPr>
          <p:cNvSpPr>
            <a:spLocks noGrp="1"/>
          </p:cNvSpPr>
          <p:nvPr>
            <p:ph type="ftr" sz="quarter" idx="3"/>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700" b="0" i="0" u="none" strike="noStrike" kern="1200" cap="none" spc="0" normalizeH="0" baseline="0" noProof="0">
                <a:ln>
                  <a:noFill/>
                </a:ln>
                <a:solidFill>
                  <a:prstClr val="black">
                    <a:tint val="75000"/>
                  </a:prstClr>
                </a:solidFill>
                <a:effectLst/>
                <a:uLnTx/>
                <a:uFillTx/>
                <a:latin typeface="Prompt ExtraLight"/>
                <a:ea typeface="+mn-ea"/>
                <a:cs typeface="+mn-cs"/>
              </a:rPr>
              <a:t>Sesión Ordinaria 01/2022 del 27 de enero 2022</a:t>
            </a:r>
            <a:endParaRPr kumimoji="0" lang="es-MX" sz="7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pic>
        <p:nvPicPr>
          <p:cNvPr id="7" name="Imagen 6">
            <a:extLst>
              <a:ext uri="{FF2B5EF4-FFF2-40B4-BE49-F238E27FC236}">
                <a16:creationId xmlns:a16="http://schemas.microsoft.com/office/drawing/2014/main" id="{7F06427F-1034-4AD2-87A4-A274ED035A02}"/>
              </a:ext>
            </a:extLst>
          </p:cNvPr>
          <p:cNvPicPr>
            <a:picLocks noChangeAspect="1"/>
          </p:cNvPicPr>
          <p:nvPr/>
        </p:nvPicPr>
        <p:blipFill>
          <a:blip r:embed="rId2">
            <a:clrChange>
              <a:clrFrom>
                <a:srgbClr val="FFFFFF"/>
              </a:clrFrom>
              <a:clrTo>
                <a:srgbClr val="FFFFFF">
                  <a:alpha val="0"/>
                </a:srgbClr>
              </a:clrTo>
            </a:clrChange>
            <a:lum bright="-20000" contrast="40000"/>
          </a:blip>
          <a:stretch>
            <a:fillRect/>
          </a:stretch>
        </p:blipFill>
        <p:spPr>
          <a:xfrm>
            <a:off x="161763" y="1130965"/>
            <a:ext cx="8820472" cy="3575704"/>
          </a:xfrm>
          <a:prstGeom prst="rect">
            <a:avLst/>
          </a:prstGeom>
        </p:spPr>
      </p:pic>
    </p:spTree>
    <p:extLst>
      <p:ext uri="{BB962C8B-B14F-4D97-AF65-F5344CB8AC3E}">
        <p14:creationId xmlns:p14="http://schemas.microsoft.com/office/powerpoint/2010/main" val="11236015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DC60EC94-BBB3-4E81-8A6D-8428BA0B9DC6}"/>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100" b="0" i="0" u="none" strike="noStrike" kern="1200" cap="none" spc="0" normalizeH="0" baseline="0" noProof="0" smtClean="0">
                <a:ln>
                  <a:noFill/>
                </a:ln>
                <a:solidFill>
                  <a:schemeClr val="bg1"/>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26</a:t>
            </a:fld>
            <a:endParaRPr kumimoji="0" lang="en-US" sz="1100" b="0" i="0" u="none" strike="noStrike" kern="1200" cap="none" spc="0" normalizeH="0" baseline="0" noProof="0" dirty="0">
              <a:ln>
                <a:noFill/>
              </a:ln>
              <a:solidFill>
                <a:schemeClr val="bg1"/>
              </a:solidFill>
              <a:effectLst/>
              <a:uLnTx/>
              <a:uFillTx/>
              <a:latin typeface="Prompt ExtraLight"/>
              <a:ea typeface="+mn-ea"/>
              <a:cs typeface="+mn-cs"/>
            </a:endParaRPr>
          </a:p>
        </p:txBody>
      </p:sp>
      <p:sp>
        <p:nvSpPr>
          <p:cNvPr id="2" name="Título 1">
            <a:extLst>
              <a:ext uri="{FF2B5EF4-FFF2-40B4-BE49-F238E27FC236}">
                <a16:creationId xmlns:a16="http://schemas.microsoft.com/office/drawing/2014/main" id="{82A0C8C9-DAB6-49E4-9EA0-90BCC2442D74}"/>
              </a:ext>
            </a:extLst>
          </p:cNvPr>
          <p:cNvSpPr>
            <a:spLocks noGrp="1"/>
          </p:cNvSpPr>
          <p:nvPr>
            <p:ph type="title"/>
          </p:nvPr>
        </p:nvSpPr>
        <p:spPr>
          <a:xfrm>
            <a:off x="2773829" y="54637"/>
            <a:ext cx="5303371" cy="592106"/>
          </a:xfrm>
        </p:spPr>
        <p:txBody>
          <a:bodyPr>
            <a:normAutofit fontScale="90000"/>
          </a:bodyPr>
          <a:lstStyle/>
          <a:p>
            <a:r>
              <a:rPr lang="es-MX" dirty="0"/>
              <a:t>Reporte de la Cartera de Inversiones</a:t>
            </a:r>
          </a:p>
        </p:txBody>
      </p:sp>
      <p:sp>
        <p:nvSpPr>
          <p:cNvPr id="5" name="Marcador de pie de página 4">
            <a:extLst>
              <a:ext uri="{FF2B5EF4-FFF2-40B4-BE49-F238E27FC236}">
                <a16:creationId xmlns:a16="http://schemas.microsoft.com/office/drawing/2014/main" id="{D688D7CA-CBC2-4048-A7A7-33EB6983D5EC}"/>
              </a:ext>
            </a:extLst>
          </p:cNvPr>
          <p:cNvSpPr>
            <a:spLocks noGrp="1"/>
          </p:cNvSpPr>
          <p:nvPr>
            <p:ph type="ftr" sz="quarter" idx="3"/>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700" b="0" i="0" u="none" strike="noStrike" kern="1200" cap="none" spc="0" normalizeH="0" baseline="0" noProof="0">
                <a:ln>
                  <a:noFill/>
                </a:ln>
                <a:solidFill>
                  <a:prstClr val="black">
                    <a:tint val="75000"/>
                  </a:prstClr>
                </a:solidFill>
                <a:effectLst/>
                <a:uLnTx/>
                <a:uFillTx/>
                <a:latin typeface="Prompt ExtraLight"/>
                <a:ea typeface="+mn-ea"/>
                <a:cs typeface="+mn-cs"/>
              </a:rPr>
              <a:t>Sesión Ordinaria 01/2022 del 27 de enero 2022</a:t>
            </a:r>
            <a:endParaRPr kumimoji="0" lang="es-MX" sz="7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pic>
        <p:nvPicPr>
          <p:cNvPr id="6" name="Imagen 5">
            <a:extLst>
              <a:ext uri="{FF2B5EF4-FFF2-40B4-BE49-F238E27FC236}">
                <a16:creationId xmlns:a16="http://schemas.microsoft.com/office/drawing/2014/main" id="{4E0A3EB5-684B-4967-B7F2-891AE2EC263A}"/>
              </a:ext>
            </a:extLst>
          </p:cNvPr>
          <p:cNvPicPr>
            <a:picLocks noChangeAspect="1"/>
          </p:cNvPicPr>
          <p:nvPr/>
        </p:nvPicPr>
        <p:blipFill>
          <a:blip r:embed="rId2">
            <a:lum bright="-20000" contrast="40000"/>
          </a:blip>
          <a:stretch>
            <a:fillRect/>
          </a:stretch>
        </p:blipFill>
        <p:spPr>
          <a:xfrm>
            <a:off x="180885" y="886678"/>
            <a:ext cx="8782228" cy="3154271"/>
          </a:xfrm>
          <a:prstGeom prst="rect">
            <a:avLst/>
          </a:prstGeom>
        </p:spPr>
      </p:pic>
    </p:spTree>
    <p:extLst>
      <p:ext uri="{BB962C8B-B14F-4D97-AF65-F5344CB8AC3E}">
        <p14:creationId xmlns:p14="http://schemas.microsoft.com/office/powerpoint/2010/main" val="10617868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pie de página 4">
            <a:extLst>
              <a:ext uri="{FF2B5EF4-FFF2-40B4-BE49-F238E27FC236}">
                <a16:creationId xmlns:a16="http://schemas.microsoft.com/office/drawing/2014/main" id="{D688D7CA-CBC2-4048-A7A7-33EB6983D5EC}"/>
              </a:ext>
            </a:extLst>
          </p:cNvPr>
          <p:cNvSpPr>
            <a:spLocks noGrp="1"/>
          </p:cNvSpPr>
          <p:nvPr>
            <p:ph type="ftr" sz="quarter" idx="10"/>
          </p:nvPr>
        </p:nvSpPr>
        <p:spPr>
          <a:xfrm>
            <a:off x="2879251" y="6547323"/>
            <a:ext cx="3385498" cy="365125"/>
          </a:xfr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700" b="0" i="0" u="none" strike="noStrike" kern="1200" cap="none" spc="0" normalizeH="0" baseline="0" noProof="0">
                <a:ln>
                  <a:noFill/>
                </a:ln>
                <a:solidFill>
                  <a:prstClr val="black">
                    <a:tint val="75000"/>
                  </a:prstClr>
                </a:solidFill>
                <a:effectLst/>
                <a:uLnTx/>
                <a:uFillTx/>
                <a:latin typeface="Prompt ExtraLight"/>
                <a:ea typeface="+mn-ea"/>
                <a:cs typeface="+mn-cs"/>
              </a:rPr>
              <a:t>Sesión Ordinaria 01/2022 del 27 de enero 2022</a:t>
            </a:r>
            <a:endParaRPr kumimoji="0" lang="es-MX" sz="7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3" name="Marcador de número de diapositiva 2">
            <a:extLst>
              <a:ext uri="{FF2B5EF4-FFF2-40B4-BE49-F238E27FC236}">
                <a16:creationId xmlns:a16="http://schemas.microsoft.com/office/drawing/2014/main" id="{DC60EC94-BBB3-4E81-8A6D-8428BA0B9DC6}"/>
              </a:ext>
            </a:extLst>
          </p:cNvPr>
          <p:cNvSpPr>
            <a:spLocks noGrp="1"/>
          </p:cNvSpPr>
          <p:nvPr>
            <p:ph type="sldNum" sz="quarter" idx="11"/>
          </p:nvPr>
        </p:nvSpPr>
        <p:spPr>
          <a:xfrm>
            <a:off x="8606275" y="6501222"/>
            <a:ext cx="537725"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100" b="0" i="0" u="none" strike="noStrike" kern="1200" cap="none" spc="0" normalizeH="0" baseline="0" noProof="0" smtClean="0">
                <a:ln>
                  <a:noFill/>
                </a:ln>
                <a:solidFill>
                  <a:prstClr val="black">
                    <a:tint val="75000"/>
                  </a:prstClr>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27</a:t>
            </a:fld>
            <a:endParaRPr kumimoji="0" lang="en-US" sz="11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7" name="Título 2">
            <a:extLst>
              <a:ext uri="{FF2B5EF4-FFF2-40B4-BE49-F238E27FC236}">
                <a16:creationId xmlns:a16="http://schemas.microsoft.com/office/drawing/2014/main" id="{A2B5275D-F8F1-42F3-858D-F2AD60FE27F6}"/>
              </a:ext>
            </a:extLst>
          </p:cNvPr>
          <p:cNvSpPr txBox="1">
            <a:spLocks/>
          </p:cNvSpPr>
          <p:nvPr/>
        </p:nvSpPr>
        <p:spPr>
          <a:xfrm>
            <a:off x="1691014" y="144155"/>
            <a:ext cx="7452986" cy="763310"/>
          </a:xfrm>
          <a:prstGeom prst="rect">
            <a:avLst/>
          </a:prstGeom>
        </p:spPr>
        <p:txBody>
          <a:bodyPr/>
          <a:lstStyle>
            <a:lvl1pPr algn="ctr" defTabSz="914377" rtl="0" eaLnBrk="1" latinLnBrk="0" hangingPunct="1">
              <a:lnSpc>
                <a:spcPct val="90000"/>
              </a:lnSpc>
              <a:spcBef>
                <a:spcPct val="0"/>
              </a:spcBef>
              <a:buNone/>
              <a:defRPr sz="1900" b="1" kern="1200">
                <a:solidFill>
                  <a:schemeClr val="bg1"/>
                </a:solidFill>
                <a:latin typeface="+mj-lt"/>
                <a:ea typeface="+mj-ea"/>
                <a:cs typeface="+mj-cs"/>
              </a:defRPr>
            </a:lvl1pPr>
          </a:lstStyle>
          <a:p>
            <a:pPr marL="0" marR="0" lvl="0" indent="0" defTabSz="914377" rtl="0" eaLnBrk="1" fontAlgn="auto" latinLnBrk="0" hangingPunct="1">
              <a:lnSpc>
                <a:spcPct val="90000"/>
              </a:lnSpc>
              <a:spcBef>
                <a:spcPct val="0"/>
              </a:spcBef>
              <a:spcAft>
                <a:spcPts val="0"/>
              </a:spcAft>
              <a:buClrTx/>
              <a:buSzTx/>
              <a:buFontTx/>
              <a:buNone/>
              <a:tabLst/>
              <a:defRPr/>
            </a:pPr>
            <a:r>
              <a:rPr lang="es-MX" sz="2400" dirty="0">
                <a:solidFill>
                  <a:schemeClr val="accent1">
                    <a:lumMod val="50000"/>
                  </a:schemeClr>
                </a:solidFill>
              </a:rPr>
              <a:t>Reporte de la Cartera de Inversiones</a:t>
            </a:r>
            <a:endParaRPr kumimoji="0" lang="es-MX" sz="2400" b="1" i="0" u="none" strike="noStrike" kern="1200" cap="none" spc="0" normalizeH="0" baseline="0" noProof="0" dirty="0">
              <a:ln>
                <a:noFill/>
              </a:ln>
              <a:solidFill>
                <a:schemeClr val="accent1">
                  <a:lumMod val="50000"/>
                </a:schemeClr>
              </a:solidFill>
              <a:effectLst/>
              <a:uLnTx/>
              <a:uFillTx/>
              <a:ea typeface="+mj-ea"/>
              <a:cs typeface="+mj-cs"/>
            </a:endParaRPr>
          </a:p>
        </p:txBody>
      </p:sp>
      <p:sp>
        <p:nvSpPr>
          <p:cNvPr id="10" name="5 Rectángulo">
            <a:extLst>
              <a:ext uri="{FF2B5EF4-FFF2-40B4-BE49-F238E27FC236}">
                <a16:creationId xmlns:a16="http://schemas.microsoft.com/office/drawing/2014/main" id="{4936F036-6568-41A3-8922-F2445FBA1A82}"/>
              </a:ext>
            </a:extLst>
          </p:cNvPr>
          <p:cNvSpPr/>
          <p:nvPr/>
        </p:nvSpPr>
        <p:spPr>
          <a:xfrm>
            <a:off x="6515196" y="462709"/>
            <a:ext cx="2359941" cy="338554"/>
          </a:xfrm>
          <a:prstGeom prst="rect">
            <a:avLst/>
          </a:prstGeom>
        </p:spPr>
        <p:txBody>
          <a:bodyPr wrap="none">
            <a:spAutoFit/>
          </a:bodyPr>
          <a:lstStyle/>
          <a:p>
            <a:r>
              <a:rPr lang="es-MX" sz="1600" dirty="0">
                <a:solidFill>
                  <a:schemeClr val="accent1">
                    <a:lumMod val="50000"/>
                  </a:schemeClr>
                </a:solidFill>
              </a:rPr>
              <a:t>    Ingresos Efectivos</a:t>
            </a:r>
          </a:p>
        </p:txBody>
      </p:sp>
      <p:sp>
        <p:nvSpPr>
          <p:cNvPr id="11" name="CuadroTexto 10">
            <a:extLst>
              <a:ext uri="{FF2B5EF4-FFF2-40B4-BE49-F238E27FC236}">
                <a16:creationId xmlns:a16="http://schemas.microsoft.com/office/drawing/2014/main" id="{D43A3124-92DB-4783-B289-15D430807141}"/>
              </a:ext>
            </a:extLst>
          </p:cNvPr>
          <p:cNvSpPr txBox="1"/>
          <p:nvPr/>
        </p:nvSpPr>
        <p:spPr>
          <a:xfrm>
            <a:off x="810241" y="6378111"/>
            <a:ext cx="8064896" cy="246221"/>
          </a:xfrm>
          <a:prstGeom prst="rect">
            <a:avLst/>
          </a:prstGeom>
          <a:noFill/>
        </p:spPr>
        <p:txBody>
          <a:bodyPr wrap="square" rtlCol="0">
            <a:spAutoFit/>
          </a:bodyPr>
          <a:lstStyle/>
          <a:p>
            <a:r>
              <a:rPr lang="es-MX" sz="1000" dirty="0"/>
              <a:t>*Los Vencimientos de capital son reinvertidos, por lo que no forman parte del ingreso.</a:t>
            </a:r>
          </a:p>
        </p:txBody>
      </p:sp>
      <p:pic>
        <p:nvPicPr>
          <p:cNvPr id="14" name="Imagen 13">
            <a:extLst>
              <a:ext uri="{FF2B5EF4-FFF2-40B4-BE49-F238E27FC236}">
                <a16:creationId xmlns:a16="http://schemas.microsoft.com/office/drawing/2014/main" id="{CF40BA30-6103-4328-9363-C4A7F7865844}"/>
              </a:ext>
            </a:extLst>
          </p:cNvPr>
          <p:cNvPicPr>
            <a:picLocks noChangeAspect="1"/>
          </p:cNvPicPr>
          <p:nvPr/>
        </p:nvPicPr>
        <p:blipFill>
          <a:blip r:embed="rId2">
            <a:clrChange>
              <a:clrFrom>
                <a:srgbClr val="FFFFFF"/>
              </a:clrFrom>
              <a:clrTo>
                <a:srgbClr val="FFFFFF">
                  <a:alpha val="0"/>
                </a:srgbClr>
              </a:clrTo>
            </a:clrChange>
            <a:lum bright="-20000" contrast="40000"/>
          </a:blip>
          <a:stretch>
            <a:fillRect/>
          </a:stretch>
        </p:blipFill>
        <p:spPr>
          <a:xfrm>
            <a:off x="972151" y="778986"/>
            <a:ext cx="7199697" cy="3144023"/>
          </a:xfrm>
          <a:prstGeom prst="rect">
            <a:avLst/>
          </a:prstGeom>
        </p:spPr>
      </p:pic>
      <p:pic>
        <p:nvPicPr>
          <p:cNvPr id="15" name="Imagen 14">
            <a:extLst>
              <a:ext uri="{FF2B5EF4-FFF2-40B4-BE49-F238E27FC236}">
                <a16:creationId xmlns:a16="http://schemas.microsoft.com/office/drawing/2014/main" id="{CCB90912-D6A8-4F44-8CE2-F2F1315E4BD0}"/>
              </a:ext>
            </a:extLst>
          </p:cNvPr>
          <p:cNvPicPr>
            <a:picLocks noChangeAspect="1"/>
          </p:cNvPicPr>
          <p:nvPr/>
        </p:nvPicPr>
        <p:blipFill>
          <a:blip r:embed="rId3"/>
          <a:stretch>
            <a:fillRect/>
          </a:stretch>
        </p:blipFill>
        <p:spPr>
          <a:xfrm>
            <a:off x="1821075" y="4029211"/>
            <a:ext cx="5501849" cy="2366080"/>
          </a:xfrm>
          <a:prstGeom prst="rect">
            <a:avLst/>
          </a:prstGeom>
        </p:spPr>
      </p:pic>
    </p:spTree>
    <p:extLst>
      <p:ext uri="{BB962C8B-B14F-4D97-AF65-F5344CB8AC3E}">
        <p14:creationId xmlns:p14="http://schemas.microsoft.com/office/powerpoint/2010/main" val="38615134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DC60EC94-BBB3-4E81-8A6D-8428BA0B9DC6}"/>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100" b="0" i="0" u="none" strike="noStrike" kern="1200" cap="none" spc="0" normalizeH="0" baseline="0" noProof="0" smtClean="0">
                <a:ln>
                  <a:noFill/>
                </a:ln>
                <a:solidFill>
                  <a:schemeClr val="bg1"/>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28</a:t>
            </a:fld>
            <a:endParaRPr kumimoji="0" lang="en-US" sz="1100" b="0" i="0" u="none" strike="noStrike" kern="1200" cap="none" spc="0" normalizeH="0" baseline="0" noProof="0" dirty="0">
              <a:ln>
                <a:noFill/>
              </a:ln>
              <a:solidFill>
                <a:schemeClr val="bg1"/>
              </a:solidFill>
              <a:effectLst/>
              <a:uLnTx/>
              <a:uFillTx/>
              <a:latin typeface="Prompt ExtraLight"/>
              <a:ea typeface="+mn-ea"/>
              <a:cs typeface="+mn-cs"/>
            </a:endParaRPr>
          </a:p>
        </p:txBody>
      </p:sp>
      <p:sp>
        <p:nvSpPr>
          <p:cNvPr id="2" name="Título 1">
            <a:extLst>
              <a:ext uri="{FF2B5EF4-FFF2-40B4-BE49-F238E27FC236}">
                <a16:creationId xmlns:a16="http://schemas.microsoft.com/office/drawing/2014/main" id="{3530973D-5B7C-496B-B7D6-7F5A4D5796A7}"/>
              </a:ext>
            </a:extLst>
          </p:cNvPr>
          <p:cNvSpPr>
            <a:spLocks noGrp="1"/>
          </p:cNvSpPr>
          <p:nvPr>
            <p:ph type="title"/>
          </p:nvPr>
        </p:nvSpPr>
        <p:spPr>
          <a:xfrm>
            <a:off x="1689100" y="7184"/>
            <a:ext cx="7454900" cy="592106"/>
          </a:xfrm>
        </p:spPr>
        <p:txBody>
          <a:bodyPr/>
          <a:lstStyle/>
          <a:p>
            <a:r>
              <a:rPr lang="es-MX" dirty="0"/>
              <a:t>Reporte de la Cartera de Inversiones</a:t>
            </a:r>
          </a:p>
        </p:txBody>
      </p:sp>
      <p:sp>
        <p:nvSpPr>
          <p:cNvPr id="5" name="Marcador de pie de página 4">
            <a:extLst>
              <a:ext uri="{FF2B5EF4-FFF2-40B4-BE49-F238E27FC236}">
                <a16:creationId xmlns:a16="http://schemas.microsoft.com/office/drawing/2014/main" id="{D688D7CA-CBC2-4048-A7A7-33EB6983D5EC}"/>
              </a:ext>
            </a:extLst>
          </p:cNvPr>
          <p:cNvSpPr>
            <a:spLocks noGrp="1"/>
          </p:cNvSpPr>
          <p:nvPr>
            <p:ph type="ftr" sz="quarter" idx="3"/>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700" b="0" i="0" u="none" strike="noStrike" kern="1200" cap="none" spc="0" normalizeH="0" baseline="0" noProof="0">
                <a:ln>
                  <a:noFill/>
                </a:ln>
                <a:solidFill>
                  <a:prstClr val="black">
                    <a:tint val="75000"/>
                  </a:prstClr>
                </a:solidFill>
                <a:effectLst/>
                <a:uLnTx/>
                <a:uFillTx/>
                <a:latin typeface="Prompt ExtraLight"/>
                <a:ea typeface="+mn-ea"/>
                <a:cs typeface="+mn-cs"/>
              </a:rPr>
              <a:t>Sesión Ordinaria 01/2022 del 27 de enero 2022</a:t>
            </a:r>
            <a:endParaRPr kumimoji="0" lang="es-MX" sz="7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pic>
        <p:nvPicPr>
          <p:cNvPr id="8" name="Imagen 7">
            <a:extLst>
              <a:ext uri="{FF2B5EF4-FFF2-40B4-BE49-F238E27FC236}">
                <a16:creationId xmlns:a16="http://schemas.microsoft.com/office/drawing/2014/main" id="{846FCACB-7BFC-47B9-AEA3-90BE48080936}"/>
              </a:ext>
            </a:extLst>
          </p:cNvPr>
          <p:cNvPicPr>
            <a:picLocks noChangeAspect="1"/>
          </p:cNvPicPr>
          <p:nvPr/>
        </p:nvPicPr>
        <p:blipFill>
          <a:blip r:embed="rId2">
            <a:clrChange>
              <a:clrFrom>
                <a:srgbClr val="FFFFFF"/>
              </a:clrFrom>
              <a:clrTo>
                <a:srgbClr val="FFFFFF">
                  <a:alpha val="0"/>
                </a:srgbClr>
              </a:clrTo>
            </a:clrChange>
            <a:lum bright="-20000" contrast="40000"/>
          </a:blip>
          <a:stretch>
            <a:fillRect/>
          </a:stretch>
        </p:blipFill>
        <p:spPr>
          <a:xfrm>
            <a:off x="925897" y="694637"/>
            <a:ext cx="7848795" cy="5805125"/>
          </a:xfrm>
          <a:prstGeom prst="rect">
            <a:avLst/>
          </a:prstGeom>
        </p:spPr>
      </p:pic>
    </p:spTree>
    <p:extLst>
      <p:ext uri="{BB962C8B-B14F-4D97-AF65-F5344CB8AC3E}">
        <p14:creationId xmlns:p14="http://schemas.microsoft.com/office/powerpoint/2010/main" val="120400496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DC60EC94-BBB3-4E81-8A6D-8428BA0B9DC6}"/>
              </a:ext>
            </a:extLst>
          </p:cNvPr>
          <p:cNvSpPr>
            <a:spLocks noGrp="1"/>
          </p:cNvSpPr>
          <p:nvPr>
            <p:ph type="sldNum" sz="quarter" idx="4"/>
          </p:nvPr>
        </p:nvSpPr>
        <p:spPr>
          <a:xfrm>
            <a:off x="7010400" y="6516673"/>
            <a:ext cx="21336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100" b="0" i="0" u="none" strike="noStrike" kern="1200" cap="none" spc="0" normalizeH="0" baseline="0" noProof="0" smtClean="0">
                <a:ln>
                  <a:noFill/>
                </a:ln>
                <a:solidFill>
                  <a:schemeClr val="bg1"/>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29</a:t>
            </a:fld>
            <a:endParaRPr kumimoji="0" lang="en-US" sz="1100" b="0" i="0" u="none" strike="noStrike" kern="1200" cap="none" spc="0" normalizeH="0" baseline="0" noProof="0" dirty="0">
              <a:ln>
                <a:noFill/>
              </a:ln>
              <a:solidFill>
                <a:schemeClr val="bg1"/>
              </a:solidFill>
              <a:effectLst/>
              <a:uLnTx/>
              <a:uFillTx/>
              <a:latin typeface="Prompt ExtraLight"/>
              <a:ea typeface="+mn-ea"/>
              <a:cs typeface="+mn-cs"/>
            </a:endParaRPr>
          </a:p>
        </p:txBody>
      </p:sp>
      <p:sp>
        <p:nvSpPr>
          <p:cNvPr id="2" name="Título 1">
            <a:extLst>
              <a:ext uri="{FF2B5EF4-FFF2-40B4-BE49-F238E27FC236}">
                <a16:creationId xmlns:a16="http://schemas.microsoft.com/office/drawing/2014/main" id="{832DF01D-F68D-470B-9760-C383DF4ACBB8}"/>
              </a:ext>
            </a:extLst>
          </p:cNvPr>
          <p:cNvSpPr>
            <a:spLocks noGrp="1"/>
          </p:cNvSpPr>
          <p:nvPr>
            <p:ph type="title"/>
          </p:nvPr>
        </p:nvSpPr>
        <p:spPr>
          <a:xfrm>
            <a:off x="1689100" y="7184"/>
            <a:ext cx="7454900" cy="592106"/>
          </a:xfrm>
        </p:spPr>
        <p:txBody>
          <a:bodyPr/>
          <a:lstStyle/>
          <a:p>
            <a:r>
              <a:rPr lang="es-MX" dirty="0"/>
              <a:t>Reporte de la Cartera de Inversiones</a:t>
            </a:r>
          </a:p>
        </p:txBody>
      </p:sp>
      <p:sp>
        <p:nvSpPr>
          <p:cNvPr id="5" name="Marcador de pie de página 4">
            <a:extLst>
              <a:ext uri="{FF2B5EF4-FFF2-40B4-BE49-F238E27FC236}">
                <a16:creationId xmlns:a16="http://schemas.microsoft.com/office/drawing/2014/main" id="{D688D7CA-CBC2-4048-A7A7-33EB6983D5EC}"/>
              </a:ext>
            </a:extLst>
          </p:cNvPr>
          <p:cNvSpPr>
            <a:spLocks noGrp="1"/>
          </p:cNvSpPr>
          <p:nvPr>
            <p:ph type="ftr" sz="quarter" idx="3"/>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700" b="0" i="0" u="none" strike="noStrike" kern="1200" cap="none" spc="0" normalizeH="0" baseline="0" noProof="0">
                <a:ln>
                  <a:noFill/>
                </a:ln>
                <a:solidFill>
                  <a:prstClr val="black">
                    <a:tint val="75000"/>
                  </a:prstClr>
                </a:solidFill>
                <a:effectLst/>
                <a:uLnTx/>
                <a:uFillTx/>
                <a:latin typeface="Prompt ExtraLight"/>
                <a:ea typeface="+mn-ea"/>
                <a:cs typeface="+mn-cs"/>
              </a:rPr>
              <a:t>Sesión Ordinaria 01/2022 del 27 de enero 2022</a:t>
            </a:r>
            <a:endParaRPr kumimoji="0" lang="es-MX" sz="7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9" name="5 Rectángulo">
            <a:extLst>
              <a:ext uri="{FF2B5EF4-FFF2-40B4-BE49-F238E27FC236}">
                <a16:creationId xmlns:a16="http://schemas.microsoft.com/office/drawing/2014/main" id="{95CE388C-0351-4C35-912F-F833ACF630D1}"/>
              </a:ext>
            </a:extLst>
          </p:cNvPr>
          <p:cNvSpPr/>
          <p:nvPr/>
        </p:nvSpPr>
        <p:spPr>
          <a:xfrm>
            <a:off x="6437574" y="1029392"/>
            <a:ext cx="1795684" cy="338554"/>
          </a:xfrm>
          <a:prstGeom prst="rect">
            <a:avLst/>
          </a:prstGeom>
        </p:spPr>
        <p:txBody>
          <a:bodyPr wrap="none">
            <a:spAutoFit/>
          </a:bodyPr>
          <a:lstStyle/>
          <a:p>
            <a:r>
              <a:rPr lang="es-MX" sz="1600" b="1" dirty="0">
                <a:solidFill>
                  <a:schemeClr val="accent1">
                    <a:lumMod val="50000"/>
                  </a:schemeClr>
                </a:solidFill>
              </a:rPr>
              <a:t>Portafolio Actual</a:t>
            </a:r>
          </a:p>
        </p:txBody>
      </p:sp>
      <p:pic>
        <p:nvPicPr>
          <p:cNvPr id="10" name="Imagen 9">
            <a:extLst>
              <a:ext uri="{FF2B5EF4-FFF2-40B4-BE49-F238E27FC236}">
                <a16:creationId xmlns:a16="http://schemas.microsoft.com/office/drawing/2014/main" id="{7F76B9CA-C0AB-48C2-87BE-E5EE97410AD5}"/>
              </a:ext>
            </a:extLst>
          </p:cNvPr>
          <p:cNvPicPr>
            <a:picLocks noChangeAspect="1"/>
          </p:cNvPicPr>
          <p:nvPr/>
        </p:nvPicPr>
        <p:blipFill>
          <a:blip r:embed="rId2"/>
          <a:stretch>
            <a:fillRect/>
          </a:stretch>
        </p:blipFill>
        <p:spPr>
          <a:xfrm>
            <a:off x="240201" y="751113"/>
            <a:ext cx="4932451" cy="5355774"/>
          </a:xfrm>
          <a:prstGeom prst="rect">
            <a:avLst/>
          </a:prstGeom>
        </p:spPr>
      </p:pic>
    </p:spTree>
    <p:extLst>
      <p:ext uri="{BB962C8B-B14F-4D97-AF65-F5344CB8AC3E}">
        <p14:creationId xmlns:p14="http://schemas.microsoft.com/office/powerpoint/2010/main" val="8563510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número de diapositiva 4">
            <a:extLst>
              <a:ext uri="{FF2B5EF4-FFF2-40B4-BE49-F238E27FC236}">
                <a16:creationId xmlns:a16="http://schemas.microsoft.com/office/drawing/2014/main" id="{1CB2DD21-F8F1-424D-A878-00CEFAB1F06A}"/>
              </a:ext>
            </a:extLst>
          </p:cNvPr>
          <p:cNvSpPr>
            <a:spLocks noGrp="1"/>
          </p:cNvSpPr>
          <p:nvPr>
            <p:ph type="sldNum" sz="quarter" idx="4"/>
          </p:nvPr>
        </p:nvSpPr>
        <p:spPr>
          <a:xfrm>
            <a:off x="6919865" y="6492875"/>
            <a:ext cx="21336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100" b="0" i="0" u="none" strike="noStrike" kern="1200" cap="none" spc="0" normalizeH="0" baseline="0" noProof="0" smtClean="0">
                <a:ln>
                  <a:noFill/>
                </a:ln>
                <a:solidFill>
                  <a:schemeClr val="bg1"/>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100" b="0" i="0" u="none" strike="noStrike" kern="1200" cap="none" spc="0" normalizeH="0" baseline="0" noProof="0" dirty="0">
              <a:ln>
                <a:noFill/>
              </a:ln>
              <a:solidFill>
                <a:schemeClr val="bg1"/>
              </a:solidFill>
              <a:effectLst/>
              <a:uLnTx/>
              <a:uFillTx/>
              <a:latin typeface="Prompt ExtraLight"/>
              <a:ea typeface="+mn-ea"/>
              <a:cs typeface="+mn-cs"/>
            </a:endParaRPr>
          </a:p>
        </p:txBody>
      </p:sp>
      <p:sp>
        <p:nvSpPr>
          <p:cNvPr id="2" name="Título 1">
            <a:extLst>
              <a:ext uri="{FF2B5EF4-FFF2-40B4-BE49-F238E27FC236}">
                <a16:creationId xmlns:a16="http://schemas.microsoft.com/office/drawing/2014/main" id="{084D06D4-5FC9-4774-928F-A5C406F1ACBF}"/>
              </a:ext>
            </a:extLst>
          </p:cNvPr>
          <p:cNvSpPr>
            <a:spLocks noGrp="1"/>
          </p:cNvSpPr>
          <p:nvPr>
            <p:ph type="title"/>
          </p:nvPr>
        </p:nvSpPr>
        <p:spPr>
          <a:xfrm>
            <a:off x="987232" y="2241598"/>
            <a:ext cx="7169531" cy="1147796"/>
          </a:xfrm>
        </p:spPr>
        <p:txBody>
          <a:bodyPr>
            <a:noAutofit/>
          </a:bodyPr>
          <a:lstStyle/>
          <a:p>
            <a:r>
              <a:rPr lang="es-MX" dirty="0">
                <a:solidFill>
                  <a:schemeClr val="bg2">
                    <a:lumMod val="50000"/>
                  </a:schemeClr>
                </a:solidFill>
              </a:rPr>
              <a:t>3. Discusión y en su caso Aprobación de Cuadro de Pensionados Efectos</a:t>
            </a:r>
          </a:p>
        </p:txBody>
      </p:sp>
      <p:sp>
        <p:nvSpPr>
          <p:cNvPr id="4" name="Marcador de pie de página 3">
            <a:extLst>
              <a:ext uri="{FF2B5EF4-FFF2-40B4-BE49-F238E27FC236}">
                <a16:creationId xmlns:a16="http://schemas.microsoft.com/office/drawing/2014/main" id="{0A810690-F758-4BE2-B7E8-78A6A8AC3770}"/>
              </a:ext>
            </a:extLst>
          </p:cNvPr>
          <p:cNvSpPr>
            <a:spLocks noGrp="1"/>
          </p:cNvSpPr>
          <p:nvPr>
            <p:ph type="ftr" sz="quarter" idx="3"/>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b="0" i="0" u="none" strike="noStrike" kern="1200" cap="none" spc="0" normalizeH="0" baseline="0" noProof="0">
                <a:ln>
                  <a:noFill/>
                </a:ln>
                <a:solidFill>
                  <a:prstClr val="black">
                    <a:tint val="75000"/>
                  </a:prstClr>
                </a:solidFill>
                <a:effectLst/>
                <a:uLnTx/>
                <a:uFillTx/>
                <a:latin typeface="Prompt ExtraLight"/>
                <a:ea typeface="+mn-ea"/>
                <a:cs typeface="+mn-cs"/>
              </a:rPr>
              <a:t>Sesión Ordinaria 01/2022 del 27 de enero 2022</a:t>
            </a:r>
            <a:endParaRPr kumimoji="0" lang="en-US"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3" name="Subtítulo 2">
            <a:extLst>
              <a:ext uri="{FF2B5EF4-FFF2-40B4-BE49-F238E27FC236}">
                <a16:creationId xmlns:a16="http://schemas.microsoft.com/office/drawing/2014/main" id="{4E3A909B-29C3-462C-AE59-355170E619C5}"/>
              </a:ext>
            </a:extLst>
          </p:cNvPr>
          <p:cNvSpPr>
            <a:spLocks noGrp="1"/>
          </p:cNvSpPr>
          <p:nvPr>
            <p:ph type="subTitle" idx="4294967295"/>
          </p:nvPr>
        </p:nvSpPr>
        <p:spPr>
          <a:xfrm>
            <a:off x="3332161" y="3233845"/>
            <a:ext cx="2479675" cy="307975"/>
          </a:xfrm>
          <a:prstGeom prst="rect">
            <a:avLst/>
          </a:prstGeom>
        </p:spPr>
        <p:txBody>
          <a:bodyPr/>
          <a:lstStyle/>
          <a:p>
            <a:pPr marL="0" indent="0" algn="ctr">
              <a:buNone/>
            </a:pPr>
            <a:r>
              <a:rPr lang="es-MX" b="1" dirty="0">
                <a:solidFill>
                  <a:schemeClr val="bg2">
                    <a:lumMod val="50000"/>
                  </a:schemeClr>
                </a:solidFill>
              </a:rPr>
              <a:t>Febrero 2022</a:t>
            </a:r>
          </a:p>
        </p:txBody>
      </p:sp>
      <p:sp>
        <p:nvSpPr>
          <p:cNvPr id="7" name="Rectángulo 6">
            <a:extLst>
              <a:ext uri="{FF2B5EF4-FFF2-40B4-BE49-F238E27FC236}">
                <a16:creationId xmlns:a16="http://schemas.microsoft.com/office/drawing/2014/main" id="{3236BEE7-5639-483F-87B1-0F64A6CD7BAF}"/>
              </a:ext>
            </a:extLst>
          </p:cNvPr>
          <p:cNvSpPr/>
          <p:nvPr/>
        </p:nvSpPr>
        <p:spPr>
          <a:xfrm>
            <a:off x="673493" y="5338713"/>
            <a:ext cx="8343995" cy="1154162"/>
          </a:xfrm>
          <a:prstGeom prst="rect">
            <a:avLst/>
          </a:pr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wrap="square">
            <a:spAutoFit/>
          </a:bodyPr>
          <a:lstStyle/>
          <a:p>
            <a:pPr marL="495450" marR="0" lvl="0" indent="-171450" algn="just" defTabSz="457200" rtl="0" eaLnBrk="1" fontAlgn="auto" latinLnBrk="0" hangingPunct="1">
              <a:lnSpc>
                <a:spcPct val="100000"/>
              </a:lnSpc>
              <a:buClrTx/>
              <a:buSzTx/>
              <a:buBlip>
                <a:blip r:embed="rId2"/>
              </a:buBlip>
              <a:tabLst/>
              <a:defRPr/>
            </a:pPr>
            <a:r>
              <a:rPr kumimoji="0" lang="es-MX" sz="1400" b="0" i="0" u="none" strike="noStrike" kern="1200" cap="none" spc="0" normalizeH="0" baseline="0" noProof="0" dirty="0">
                <a:ln>
                  <a:noFill/>
                </a:ln>
                <a:solidFill>
                  <a:schemeClr val="bg2">
                    <a:lumMod val="50000"/>
                  </a:schemeClr>
                </a:solidFill>
                <a:effectLst/>
                <a:uLnTx/>
                <a:uFillTx/>
                <a:latin typeface="Prompt ExtraLight"/>
                <a:ea typeface="+mn-ea"/>
                <a:cs typeface="+mn-cs"/>
              </a:rPr>
              <a:t>E</a:t>
            </a:r>
            <a:r>
              <a:rPr kumimoji="0" lang="es-MX" sz="1100" b="0" i="0" u="none" strike="noStrike" kern="1200" cap="none" spc="0" normalizeH="0" baseline="0" noProof="0" dirty="0">
                <a:ln>
                  <a:noFill/>
                </a:ln>
                <a:solidFill>
                  <a:schemeClr val="bg2">
                    <a:lumMod val="50000"/>
                  </a:schemeClr>
                </a:solidFill>
                <a:effectLst/>
                <a:uLnTx/>
                <a:uFillTx/>
                <a:latin typeface="Prompt ExtraLight"/>
                <a:ea typeface="+mn-ea"/>
                <a:cs typeface="+mn-cs"/>
              </a:rPr>
              <a:t>n desahogo del punto número tres del orden del día, el Director General del Instituto de Pensiones del Estado de Jalisco, Héctor Pizano Ramos, con fundamento en lo establecido en el artículo 154 fracción V de la Ley del Instituto de Pensiones del Estado de Jalisco, presenta lo relativo a la </a:t>
            </a:r>
            <a:r>
              <a:rPr kumimoji="0" lang="es-MX" sz="1100" b="0" i="1" u="none" strike="noStrike" kern="1200" cap="none" spc="0" normalizeH="0" baseline="0" noProof="0" dirty="0">
                <a:ln>
                  <a:noFill/>
                </a:ln>
                <a:solidFill>
                  <a:schemeClr val="bg2">
                    <a:lumMod val="50000"/>
                  </a:schemeClr>
                </a:solidFill>
                <a:effectLst/>
                <a:uLnTx/>
                <a:uFillTx/>
                <a:latin typeface="Prompt ExtraLight"/>
                <a:ea typeface="+mn-ea"/>
                <a:cs typeface="+mn-cs"/>
              </a:rPr>
              <a:t>Discusión y en su Caso </a:t>
            </a:r>
            <a:r>
              <a:rPr lang="es-MX" sz="1100" i="1" dirty="0">
                <a:solidFill>
                  <a:schemeClr val="bg2">
                    <a:lumMod val="50000"/>
                  </a:schemeClr>
                </a:solidFill>
                <a:latin typeface="Prompt ExtraLight"/>
              </a:rPr>
              <a:t>Aprobación del Cuadro</a:t>
            </a:r>
            <a:r>
              <a:rPr kumimoji="0" lang="es-MX" sz="1100" b="0" i="1" u="none" strike="noStrike" kern="1200" cap="none" spc="0" normalizeH="0" baseline="0" noProof="0" dirty="0">
                <a:ln>
                  <a:noFill/>
                </a:ln>
                <a:solidFill>
                  <a:schemeClr val="bg2">
                    <a:lumMod val="50000"/>
                  </a:schemeClr>
                </a:solidFill>
                <a:effectLst/>
                <a:uLnTx/>
                <a:uFillTx/>
                <a:latin typeface="Prompt ExtraLight"/>
                <a:ea typeface="+mn-ea"/>
                <a:cs typeface="+mn-cs"/>
              </a:rPr>
              <a:t> de Pensionados a efectos </a:t>
            </a:r>
            <a:r>
              <a:rPr lang="es-MX" sz="1100" i="1" dirty="0">
                <a:solidFill>
                  <a:schemeClr val="bg2">
                    <a:lumMod val="50000"/>
                  </a:schemeClr>
                </a:solidFill>
                <a:latin typeface="Prompt ExtraLight"/>
              </a:rPr>
              <a:t>febrero</a:t>
            </a:r>
            <a:r>
              <a:rPr kumimoji="0" lang="es-MX" sz="1100" b="0" i="1" u="none" strike="noStrike" kern="1200" cap="none" spc="0" normalizeH="0" baseline="0" noProof="0" dirty="0">
                <a:ln>
                  <a:noFill/>
                </a:ln>
                <a:solidFill>
                  <a:schemeClr val="bg2">
                    <a:lumMod val="50000"/>
                  </a:schemeClr>
                </a:solidFill>
                <a:effectLst/>
                <a:uLnTx/>
                <a:uFillTx/>
                <a:latin typeface="Prompt ExtraLight"/>
                <a:ea typeface="+mn-ea"/>
                <a:cs typeface="+mn-cs"/>
              </a:rPr>
              <a:t> de 2022</a:t>
            </a:r>
            <a:r>
              <a:rPr kumimoji="0" lang="es-MX" sz="1100" b="0" i="0" u="none" strike="noStrike" kern="1200" cap="none" spc="0" normalizeH="0" baseline="0" noProof="0" dirty="0">
                <a:ln>
                  <a:noFill/>
                </a:ln>
                <a:solidFill>
                  <a:schemeClr val="bg2">
                    <a:lumMod val="50000"/>
                  </a:schemeClr>
                </a:solidFill>
                <a:effectLst/>
                <a:uLnTx/>
                <a:uFillTx/>
                <a:latin typeface="Prompt ExtraLight"/>
                <a:ea typeface="+mn-ea"/>
                <a:cs typeface="+mn-cs"/>
              </a:rPr>
              <a:t>, con ajuste a partir del día siguiente a aquel en que cada afiliado haya cobrado su último sueldo, de conformidad con el artículo cuarto transitorio de la Ley del Instituto de Pensiones del Estado de Jalisco, conforme al siguiente reporte general:</a:t>
            </a:r>
          </a:p>
        </p:txBody>
      </p:sp>
      <p:pic>
        <p:nvPicPr>
          <p:cNvPr id="9" name="Imagen 8" descr="Un letrero de color negro&#10;&#10;Descripción generada automáticamente con confianza baja">
            <a:hlinkClick r:id="rId3" action="ppaction://hlinkfile"/>
            <a:extLst>
              <a:ext uri="{FF2B5EF4-FFF2-40B4-BE49-F238E27FC236}">
                <a16:creationId xmlns:a16="http://schemas.microsoft.com/office/drawing/2014/main" id="{B8038AA4-9C30-4384-B1ED-011B6CA8F1E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23177" y="3429000"/>
            <a:ext cx="722311" cy="722311"/>
          </a:xfrm>
          <a:prstGeom prst="rect">
            <a:avLst/>
          </a:prstGeom>
        </p:spPr>
      </p:pic>
    </p:spTree>
    <p:extLst>
      <p:ext uri="{BB962C8B-B14F-4D97-AF65-F5344CB8AC3E}">
        <p14:creationId xmlns:p14="http://schemas.microsoft.com/office/powerpoint/2010/main" val="108308605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DC60EC94-BBB3-4E81-8A6D-8428BA0B9DC6}"/>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100" b="0" i="0" u="none" strike="noStrike" kern="1200" cap="none" spc="0" normalizeH="0" baseline="0" noProof="0" smtClean="0">
                <a:ln>
                  <a:noFill/>
                </a:ln>
                <a:solidFill>
                  <a:schemeClr val="bg1"/>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30</a:t>
            </a:fld>
            <a:endParaRPr kumimoji="0" lang="en-US" sz="1100" b="0" i="0" u="none" strike="noStrike" kern="1200" cap="none" spc="0" normalizeH="0" baseline="0" noProof="0" dirty="0">
              <a:ln>
                <a:noFill/>
              </a:ln>
              <a:solidFill>
                <a:schemeClr val="bg1"/>
              </a:solidFill>
              <a:effectLst/>
              <a:uLnTx/>
              <a:uFillTx/>
              <a:latin typeface="Prompt ExtraLight"/>
              <a:ea typeface="+mn-ea"/>
              <a:cs typeface="+mn-cs"/>
            </a:endParaRPr>
          </a:p>
        </p:txBody>
      </p:sp>
      <p:sp>
        <p:nvSpPr>
          <p:cNvPr id="2" name="Título 1">
            <a:extLst>
              <a:ext uri="{FF2B5EF4-FFF2-40B4-BE49-F238E27FC236}">
                <a16:creationId xmlns:a16="http://schemas.microsoft.com/office/drawing/2014/main" id="{832DF01D-F68D-470B-9760-C383DF4ACBB8}"/>
              </a:ext>
            </a:extLst>
          </p:cNvPr>
          <p:cNvSpPr>
            <a:spLocks noGrp="1"/>
          </p:cNvSpPr>
          <p:nvPr>
            <p:ph type="title"/>
          </p:nvPr>
        </p:nvSpPr>
        <p:spPr>
          <a:xfrm>
            <a:off x="1689100" y="7184"/>
            <a:ext cx="7454900" cy="592106"/>
          </a:xfrm>
        </p:spPr>
        <p:txBody>
          <a:bodyPr/>
          <a:lstStyle/>
          <a:p>
            <a:r>
              <a:rPr lang="es-MX" dirty="0"/>
              <a:t>Reporte de la Cartera de Inversiones</a:t>
            </a:r>
          </a:p>
        </p:txBody>
      </p:sp>
      <p:sp>
        <p:nvSpPr>
          <p:cNvPr id="5" name="Marcador de pie de página 4">
            <a:extLst>
              <a:ext uri="{FF2B5EF4-FFF2-40B4-BE49-F238E27FC236}">
                <a16:creationId xmlns:a16="http://schemas.microsoft.com/office/drawing/2014/main" id="{D688D7CA-CBC2-4048-A7A7-33EB6983D5EC}"/>
              </a:ext>
            </a:extLst>
          </p:cNvPr>
          <p:cNvSpPr>
            <a:spLocks noGrp="1"/>
          </p:cNvSpPr>
          <p:nvPr>
            <p:ph type="ftr" sz="quarter" idx="3"/>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700" b="0" i="0" u="none" strike="noStrike" kern="1200" cap="none" spc="0" normalizeH="0" baseline="0" noProof="0">
                <a:ln>
                  <a:noFill/>
                </a:ln>
                <a:solidFill>
                  <a:prstClr val="black">
                    <a:tint val="75000"/>
                  </a:prstClr>
                </a:solidFill>
                <a:effectLst/>
                <a:uLnTx/>
                <a:uFillTx/>
                <a:latin typeface="Prompt ExtraLight"/>
                <a:ea typeface="+mn-ea"/>
                <a:cs typeface="+mn-cs"/>
              </a:rPr>
              <a:t>Sesión Ordinaria 01/2022 del 27 de enero 2022</a:t>
            </a:r>
            <a:endParaRPr kumimoji="0" lang="es-MX" sz="7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9" name="5 Rectángulo">
            <a:extLst>
              <a:ext uri="{FF2B5EF4-FFF2-40B4-BE49-F238E27FC236}">
                <a16:creationId xmlns:a16="http://schemas.microsoft.com/office/drawing/2014/main" id="{95CE388C-0351-4C35-912F-F833ACF630D1}"/>
              </a:ext>
            </a:extLst>
          </p:cNvPr>
          <p:cNvSpPr/>
          <p:nvPr/>
        </p:nvSpPr>
        <p:spPr>
          <a:xfrm>
            <a:off x="6437574" y="1029392"/>
            <a:ext cx="1795684" cy="338554"/>
          </a:xfrm>
          <a:prstGeom prst="rect">
            <a:avLst/>
          </a:prstGeom>
        </p:spPr>
        <p:txBody>
          <a:bodyPr wrap="none">
            <a:spAutoFit/>
          </a:bodyPr>
          <a:lstStyle/>
          <a:p>
            <a:r>
              <a:rPr lang="es-MX" sz="1600" b="1" dirty="0">
                <a:solidFill>
                  <a:schemeClr val="accent1">
                    <a:lumMod val="50000"/>
                  </a:schemeClr>
                </a:solidFill>
              </a:rPr>
              <a:t>Portafolio Actual</a:t>
            </a:r>
          </a:p>
        </p:txBody>
      </p:sp>
      <p:pic>
        <p:nvPicPr>
          <p:cNvPr id="7" name="Imagen 6">
            <a:extLst>
              <a:ext uri="{FF2B5EF4-FFF2-40B4-BE49-F238E27FC236}">
                <a16:creationId xmlns:a16="http://schemas.microsoft.com/office/drawing/2014/main" id="{F5320D64-BBAD-4B24-99A9-9CCFBC97D98F}"/>
              </a:ext>
            </a:extLst>
          </p:cNvPr>
          <p:cNvPicPr>
            <a:picLocks noChangeAspect="1"/>
          </p:cNvPicPr>
          <p:nvPr/>
        </p:nvPicPr>
        <p:blipFill>
          <a:blip r:embed="rId2"/>
          <a:stretch>
            <a:fillRect/>
          </a:stretch>
        </p:blipFill>
        <p:spPr>
          <a:xfrm>
            <a:off x="240202" y="751113"/>
            <a:ext cx="4932450" cy="5355774"/>
          </a:xfrm>
          <a:prstGeom prst="rect">
            <a:avLst/>
          </a:prstGeom>
        </p:spPr>
      </p:pic>
    </p:spTree>
    <p:extLst>
      <p:ext uri="{BB962C8B-B14F-4D97-AF65-F5344CB8AC3E}">
        <p14:creationId xmlns:p14="http://schemas.microsoft.com/office/powerpoint/2010/main" val="306778132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DC60EC94-BBB3-4E81-8A6D-8428BA0B9DC6}"/>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100" b="0" i="0" u="none" strike="noStrike" kern="1200" cap="none" spc="0" normalizeH="0" baseline="0" noProof="0" smtClean="0">
                <a:ln>
                  <a:noFill/>
                </a:ln>
                <a:solidFill>
                  <a:schemeClr val="bg1"/>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en-US" sz="1100" b="0" i="0" u="none" strike="noStrike" kern="1200" cap="none" spc="0" normalizeH="0" baseline="0" noProof="0" dirty="0">
              <a:ln>
                <a:noFill/>
              </a:ln>
              <a:solidFill>
                <a:schemeClr val="bg1"/>
              </a:solidFill>
              <a:effectLst/>
              <a:uLnTx/>
              <a:uFillTx/>
              <a:latin typeface="Prompt ExtraLight"/>
              <a:ea typeface="+mn-ea"/>
              <a:cs typeface="+mn-cs"/>
            </a:endParaRPr>
          </a:p>
        </p:txBody>
      </p:sp>
      <p:sp>
        <p:nvSpPr>
          <p:cNvPr id="2" name="Título 1">
            <a:extLst>
              <a:ext uri="{FF2B5EF4-FFF2-40B4-BE49-F238E27FC236}">
                <a16:creationId xmlns:a16="http://schemas.microsoft.com/office/drawing/2014/main" id="{832DF01D-F68D-470B-9760-C383DF4ACBB8}"/>
              </a:ext>
            </a:extLst>
          </p:cNvPr>
          <p:cNvSpPr>
            <a:spLocks noGrp="1"/>
          </p:cNvSpPr>
          <p:nvPr>
            <p:ph type="title"/>
          </p:nvPr>
        </p:nvSpPr>
        <p:spPr>
          <a:xfrm>
            <a:off x="1689100" y="7184"/>
            <a:ext cx="7454900" cy="592106"/>
          </a:xfrm>
        </p:spPr>
        <p:txBody>
          <a:bodyPr/>
          <a:lstStyle/>
          <a:p>
            <a:r>
              <a:rPr lang="es-MX" dirty="0"/>
              <a:t>Reporte de la Cartera de Inversiones</a:t>
            </a:r>
          </a:p>
        </p:txBody>
      </p:sp>
      <p:sp>
        <p:nvSpPr>
          <p:cNvPr id="5" name="Marcador de pie de página 4">
            <a:extLst>
              <a:ext uri="{FF2B5EF4-FFF2-40B4-BE49-F238E27FC236}">
                <a16:creationId xmlns:a16="http://schemas.microsoft.com/office/drawing/2014/main" id="{D688D7CA-CBC2-4048-A7A7-33EB6983D5EC}"/>
              </a:ext>
            </a:extLst>
          </p:cNvPr>
          <p:cNvSpPr>
            <a:spLocks noGrp="1"/>
          </p:cNvSpPr>
          <p:nvPr>
            <p:ph type="ftr" sz="quarter" idx="3"/>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700" b="0" i="0" u="none" strike="noStrike" kern="1200" cap="none" spc="0" normalizeH="0" baseline="0" noProof="0">
                <a:ln>
                  <a:noFill/>
                </a:ln>
                <a:solidFill>
                  <a:prstClr val="black">
                    <a:tint val="75000"/>
                  </a:prstClr>
                </a:solidFill>
                <a:effectLst/>
                <a:uLnTx/>
                <a:uFillTx/>
                <a:latin typeface="Prompt ExtraLight"/>
                <a:ea typeface="+mn-ea"/>
                <a:cs typeface="+mn-cs"/>
              </a:rPr>
              <a:t>Sesión Ordinaria 01/2022 del 27 de enero 2022</a:t>
            </a:r>
            <a:endParaRPr kumimoji="0" lang="es-MX" sz="7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9" name="5 Rectángulo">
            <a:extLst>
              <a:ext uri="{FF2B5EF4-FFF2-40B4-BE49-F238E27FC236}">
                <a16:creationId xmlns:a16="http://schemas.microsoft.com/office/drawing/2014/main" id="{95CE388C-0351-4C35-912F-F833ACF630D1}"/>
              </a:ext>
            </a:extLst>
          </p:cNvPr>
          <p:cNvSpPr/>
          <p:nvPr/>
        </p:nvSpPr>
        <p:spPr>
          <a:xfrm>
            <a:off x="6437574" y="1029392"/>
            <a:ext cx="1795684" cy="338554"/>
          </a:xfrm>
          <a:prstGeom prst="rect">
            <a:avLst/>
          </a:prstGeom>
        </p:spPr>
        <p:txBody>
          <a:bodyPr wrap="none">
            <a:spAutoFit/>
          </a:bodyPr>
          <a:lstStyle/>
          <a:p>
            <a:r>
              <a:rPr lang="es-MX" sz="1600" b="1" dirty="0">
                <a:solidFill>
                  <a:schemeClr val="accent1">
                    <a:lumMod val="50000"/>
                  </a:schemeClr>
                </a:solidFill>
              </a:rPr>
              <a:t>Portafolio Actual</a:t>
            </a:r>
          </a:p>
        </p:txBody>
      </p:sp>
      <p:pic>
        <p:nvPicPr>
          <p:cNvPr id="7" name="Imagen 6">
            <a:extLst>
              <a:ext uri="{FF2B5EF4-FFF2-40B4-BE49-F238E27FC236}">
                <a16:creationId xmlns:a16="http://schemas.microsoft.com/office/drawing/2014/main" id="{DD2902F0-AD78-4146-ABE9-014985EE642B}"/>
              </a:ext>
            </a:extLst>
          </p:cNvPr>
          <p:cNvPicPr>
            <a:picLocks noChangeAspect="1"/>
          </p:cNvPicPr>
          <p:nvPr/>
        </p:nvPicPr>
        <p:blipFill>
          <a:blip r:embed="rId2"/>
          <a:stretch>
            <a:fillRect/>
          </a:stretch>
        </p:blipFill>
        <p:spPr>
          <a:xfrm>
            <a:off x="240202" y="751113"/>
            <a:ext cx="4932450" cy="5355774"/>
          </a:xfrm>
          <a:prstGeom prst="rect">
            <a:avLst/>
          </a:prstGeom>
        </p:spPr>
      </p:pic>
    </p:spTree>
    <p:extLst>
      <p:ext uri="{BB962C8B-B14F-4D97-AF65-F5344CB8AC3E}">
        <p14:creationId xmlns:p14="http://schemas.microsoft.com/office/powerpoint/2010/main" val="5439789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DC60EC94-BBB3-4E81-8A6D-8428BA0B9DC6}"/>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100" b="0" i="0" u="none" strike="noStrike" kern="1200" cap="none" spc="0" normalizeH="0" baseline="0" noProof="0" smtClean="0">
                <a:ln>
                  <a:noFill/>
                </a:ln>
                <a:solidFill>
                  <a:schemeClr val="bg1"/>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32</a:t>
            </a:fld>
            <a:endParaRPr kumimoji="0" lang="en-US" sz="1100" b="0" i="0" u="none" strike="noStrike" kern="1200" cap="none" spc="0" normalizeH="0" baseline="0" noProof="0" dirty="0">
              <a:ln>
                <a:noFill/>
              </a:ln>
              <a:solidFill>
                <a:schemeClr val="bg1"/>
              </a:solidFill>
              <a:effectLst/>
              <a:uLnTx/>
              <a:uFillTx/>
              <a:latin typeface="Prompt ExtraLight"/>
              <a:ea typeface="+mn-ea"/>
              <a:cs typeface="+mn-cs"/>
            </a:endParaRPr>
          </a:p>
        </p:txBody>
      </p:sp>
      <p:sp>
        <p:nvSpPr>
          <p:cNvPr id="2" name="Título 1">
            <a:extLst>
              <a:ext uri="{FF2B5EF4-FFF2-40B4-BE49-F238E27FC236}">
                <a16:creationId xmlns:a16="http://schemas.microsoft.com/office/drawing/2014/main" id="{832DF01D-F68D-470B-9760-C383DF4ACBB8}"/>
              </a:ext>
            </a:extLst>
          </p:cNvPr>
          <p:cNvSpPr>
            <a:spLocks noGrp="1"/>
          </p:cNvSpPr>
          <p:nvPr>
            <p:ph type="title"/>
          </p:nvPr>
        </p:nvSpPr>
        <p:spPr>
          <a:xfrm>
            <a:off x="1689100" y="7184"/>
            <a:ext cx="7454900" cy="592106"/>
          </a:xfrm>
        </p:spPr>
        <p:txBody>
          <a:bodyPr/>
          <a:lstStyle/>
          <a:p>
            <a:r>
              <a:rPr lang="es-MX" dirty="0"/>
              <a:t>Reporte de la Cartera de Inversiones</a:t>
            </a:r>
          </a:p>
        </p:txBody>
      </p:sp>
      <p:sp>
        <p:nvSpPr>
          <p:cNvPr id="5" name="Marcador de pie de página 4">
            <a:extLst>
              <a:ext uri="{FF2B5EF4-FFF2-40B4-BE49-F238E27FC236}">
                <a16:creationId xmlns:a16="http://schemas.microsoft.com/office/drawing/2014/main" id="{D688D7CA-CBC2-4048-A7A7-33EB6983D5EC}"/>
              </a:ext>
            </a:extLst>
          </p:cNvPr>
          <p:cNvSpPr>
            <a:spLocks noGrp="1"/>
          </p:cNvSpPr>
          <p:nvPr>
            <p:ph type="ftr" sz="quarter" idx="3"/>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700" b="0" i="0" u="none" strike="noStrike" kern="1200" cap="none" spc="0" normalizeH="0" baseline="0" noProof="0">
                <a:ln>
                  <a:noFill/>
                </a:ln>
                <a:solidFill>
                  <a:prstClr val="black">
                    <a:tint val="75000"/>
                  </a:prstClr>
                </a:solidFill>
                <a:effectLst/>
                <a:uLnTx/>
                <a:uFillTx/>
                <a:latin typeface="Prompt ExtraLight"/>
                <a:ea typeface="+mn-ea"/>
                <a:cs typeface="+mn-cs"/>
              </a:rPr>
              <a:t>Sesión Ordinaria 01/2022 del 27 de enero 2022</a:t>
            </a:r>
            <a:endParaRPr kumimoji="0" lang="es-MX" sz="7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9" name="5 Rectángulo">
            <a:extLst>
              <a:ext uri="{FF2B5EF4-FFF2-40B4-BE49-F238E27FC236}">
                <a16:creationId xmlns:a16="http://schemas.microsoft.com/office/drawing/2014/main" id="{95CE388C-0351-4C35-912F-F833ACF630D1}"/>
              </a:ext>
            </a:extLst>
          </p:cNvPr>
          <p:cNvSpPr/>
          <p:nvPr/>
        </p:nvSpPr>
        <p:spPr>
          <a:xfrm>
            <a:off x="6437574" y="1029392"/>
            <a:ext cx="1795684" cy="338554"/>
          </a:xfrm>
          <a:prstGeom prst="rect">
            <a:avLst/>
          </a:prstGeom>
        </p:spPr>
        <p:txBody>
          <a:bodyPr wrap="none">
            <a:spAutoFit/>
          </a:bodyPr>
          <a:lstStyle/>
          <a:p>
            <a:r>
              <a:rPr lang="es-MX" sz="1600" b="1" dirty="0">
                <a:solidFill>
                  <a:schemeClr val="accent1">
                    <a:lumMod val="50000"/>
                  </a:schemeClr>
                </a:solidFill>
              </a:rPr>
              <a:t>Portafolio Actual</a:t>
            </a:r>
          </a:p>
        </p:txBody>
      </p:sp>
      <p:pic>
        <p:nvPicPr>
          <p:cNvPr id="7" name="Imagen 6">
            <a:extLst>
              <a:ext uri="{FF2B5EF4-FFF2-40B4-BE49-F238E27FC236}">
                <a16:creationId xmlns:a16="http://schemas.microsoft.com/office/drawing/2014/main" id="{774DC1D8-5D98-45C9-BC46-F997B98C7143}"/>
              </a:ext>
            </a:extLst>
          </p:cNvPr>
          <p:cNvPicPr>
            <a:picLocks noChangeAspect="1"/>
          </p:cNvPicPr>
          <p:nvPr/>
        </p:nvPicPr>
        <p:blipFill>
          <a:blip r:embed="rId2"/>
          <a:stretch>
            <a:fillRect/>
          </a:stretch>
        </p:blipFill>
        <p:spPr>
          <a:xfrm>
            <a:off x="240202" y="751113"/>
            <a:ext cx="4932450" cy="5355774"/>
          </a:xfrm>
          <a:prstGeom prst="rect">
            <a:avLst/>
          </a:prstGeom>
        </p:spPr>
      </p:pic>
    </p:spTree>
    <p:extLst>
      <p:ext uri="{BB962C8B-B14F-4D97-AF65-F5344CB8AC3E}">
        <p14:creationId xmlns:p14="http://schemas.microsoft.com/office/powerpoint/2010/main" val="7216703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DC60EC94-BBB3-4E81-8A6D-8428BA0B9DC6}"/>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100" b="0" i="0" u="none" strike="noStrike" kern="1200" cap="none" spc="0" normalizeH="0" baseline="0" noProof="0" smtClean="0">
                <a:ln>
                  <a:noFill/>
                </a:ln>
                <a:solidFill>
                  <a:schemeClr val="bg1"/>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33</a:t>
            </a:fld>
            <a:endParaRPr kumimoji="0" lang="en-US" sz="1100" b="0" i="0" u="none" strike="noStrike" kern="1200" cap="none" spc="0" normalizeH="0" baseline="0" noProof="0" dirty="0">
              <a:ln>
                <a:noFill/>
              </a:ln>
              <a:solidFill>
                <a:schemeClr val="bg1"/>
              </a:solidFill>
              <a:effectLst/>
              <a:uLnTx/>
              <a:uFillTx/>
              <a:latin typeface="Prompt ExtraLight"/>
              <a:ea typeface="+mn-ea"/>
              <a:cs typeface="+mn-cs"/>
            </a:endParaRPr>
          </a:p>
        </p:txBody>
      </p:sp>
      <p:sp>
        <p:nvSpPr>
          <p:cNvPr id="2" name="Título 1">
            <a:extLst>
              <a:ext uri="{FF2B5EF4-FFF2-40B4-BE49-F238E27FC236}">
                <a16:creationId xmlns:a16="http://schemas.microsoft.com/office/drawing/2014/main" id="{832DF01D-F68D-470B-9760-C383DF4ACBB8}"/>
              </a:ext>
            </a:extLst>
          </p:cNvPr>
          <p:cNvSpPr>
            <a:spLocks noGrp="1"/>
          </p:cNvSpPr>
          <p:nvPr>
            <p:ph type="title"/>
          </p:nvPr>
        </p:nvSpPr>
        <p:spPr>
          <a:xfrm>
            <a:off x="1689100" y="7184"/>
            <a:ext cx="7454900" cy="592106"/>
          </a:xfrm>
        </p:spPr>
        <p:txBody>
          <a:bodyPr/>
          <a:lstStyle/>
          <a:p>
            <a:r>
              <a:rPr lang="es-MX" dirty="0"/>
              <a:t>Reporte de la Cartera de Inversiones</a:t>
            </a:r>
          </a:p>
        </p:txBody>
      </p:sp>
      <p:sp>
        <p:nvSpPr>
          <p:cNvPr id="5" name="Marcador de pie de página 4">
            <a:extLst>
              <a:ext uri="{FF2B5EF4-FFF2-40B4-BE49-F238E27FC236}">
                <a16:creationId xmlns:a16="http://schemas.microsoft.com/office/drawing/2014/main" id="{D688D7CA-CBC2-4048-A7A7-33EB6983D5EC}"/>
              </a:ext>
            </a:extLst>
          </p:cNvPr>
          <p:cNvSpPr>
            <a:spLocks noGrp="1"/>
          </p:cNvSpPr>
          <p:nvPr>
            <p:ph type="ftr" sz="quarter" idx="3"/>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700" b="0" i="0" u="none" strike="noStrike" kern="1200" cap="none" spc="0" normalizeH="0" baseline="0" noProof="0">
                <a:ln>
                  <a:noFill/>
                </a:ln>
                <a:solidFill>
                  <a:prstClr val="black">
                    <a:tint val="75000"/>
                  </a:prstClr>
                </a:solidFill>
                <a:effectLst/>
                <a:uLnTx/>
                <a:uFillTx/>
                <a:latin typeface="Prompt ExtraLight"/>
                <a:ea typeface="+mn-ea"/>
                <a:cs typeface="+mn-cs"/>
              </a:rPr>
              <a:t>Sesión Ordinaria 01/2022 del 27 de enero 2022</a:t>
            </a:r>
            <a:endParaRPr kumimoji="0" lang="es-MX" sz="7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9" name="5 Rectángulo">
            <a:extLst>
              <a:ext uri="{FF2B5EF4-FFF2-40B4-BE49-F238E27FC236}">
                <a16:creationId xmlns:a16="http://schemas.microsoft.com/office/drawing/2014/main" id="{95CE388C-0351-4C35-912F-F833ACF630D1}"/>
              </a:ext>
            </a:extLst>
          </p:cNvPr>
          <p:cNvSpPr/>
          <p:nvPr/>
        </p:nvSpPr>
        <p:spPr>
          <a:xfrm>
            <a:off x="6437574" y="1029392"/>
            <a:ext cx="1795684" cy="338554"/>
          </a:xfrm>
          <a:prstGeom prst="rect">
            <a:avLst/>
          </a:prstGeom>
        </p:spPr>
        <p:txBody>
          <a:bodyPr wrap="none">
            <a:spAutoFit/>
          </a:bodyPr>
          <a:lstStyle/>
          <a:p>
            <a:r>
              <a:rPr lang="es-MX" sz="1600" b="1" dirty="0">
                <a:solidFill>
                  <a:schemeClr val="accent1">
                    <a:lumMod val="50000"/>
                  </a:schemeClr>
                </a:solidFill>
              </a:rPr>
              <a:t>Portafolio Actual</a:t>
            </a:r>
          </a:p>
        </p:txBody>
      </p:sp>
      <p:pic>
        <p:nvPicPr>
          <p:cNvPr id="7" name="Imagen 6">
            <a:extLst>
              <a:ext uri="{FF2B5EF4-FFF2-40B4-BE49-F238E27FC236}">
                <a16:creationId xmlns:a16="http://schemas.microsoft.com/office/drawing/2014/main" id="{50E9756D-92AF-486E-846E-D151B7B81C4C}"/>
              </a:ext>
            </a:extLst>
          </p:cNvPr>
          <p:cNvPicPr>
            <a:picLocks noChangeAspect="1"/>
          </p:cNvPicPr>
          <p:nvPr/>
        </p:nvPicPr>
        <p:blipFill>
          <a:blip r:embed="rId2"/>
          <a:stretch>
            <a:fillRect/>
          </a:stretch>
        </p:blipFill>
        <p:spPr>
          <a:xfrm>
            <a:off x="240202" y="751113"/>
            <a:ext cx="4932450" cy="5355774"/>
          </a:xfrm>
          <a:prstGeom prst="rect">
            <a:avLst/>
          </a:prstGeom>
        </p:spPr>
      </p:pic>
    </p:spTree>
    <p:extLst>
      <p:ext uri="{BB962C8B-B14F-4D97-AF65-F5344CB8AC3E}">
        <p14:creationId xmlns:p14="http://schemas.microsoft.com/office/powerpoint/2010/main" val="37200602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DC60EC94-BBB3-4E81-8A6D-8428BA0B9DC6}"/>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100" b="0" i="0" u="none" strike="noStrike" kern="1200" cap="none" spc="0" normalizeH="0" baseline="0" noProof="0" smtClean="0">
                <a:ln>
                  <a:noFill/>
                </a:ln>
                <a:solidFill>
                  <a:schemeClr val="bg1"/>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34</a:t>
            </a:fld>
            <a:endParaRPr kumimoji="0" lang="en-US" sz="1100" b="0" i="0" u="none" strike="noStrike" kern="1200" cap="none" spc="0" normalizeH="0" baseline="0" noProof="0" dirty="0">
              <a:ln>
                <a:noFill/>
              </a:ln>
              <a:solidFill>
                <a:schemeClr val="bg1"/>
              </a:solidFill>
              <a:effectLst/>
              <a:uLnTx/>
              <a:uFillTx/>
              <a:latin typeface="Prompt ExtraLight"/>
              <a:ea typeface="+mn-ea"/>
              <a:cs typeface="+mn-cs"/>
            </a:endParaRPr>
          </a:p>
        </p:txBody>
      </p:sp>
      <p:sp>
        <p:nvSpPr>
          <p:cNvPr id="2" name="Título 1">
            <a:extLst>
              <a:ext uri="{FF2B5EF4-FFF2-40B4-BE49-F238E27FC236}">
                <a16:creationId xmlns:a16="http://schemas.microsoft.com/office/drawing/2014/main" id="{832DF01D-F68D-470B-9760-C383DF4ACBB8}"/>
              </a:ext>
            </a:extLst>
          </p:cNvPr>
          <p:cNvSpPr>
            <a:spLocks noGrp="1"/>
          </p:cNvSpPr>
          <p:nvPr>
            <p:ph type="title"/>
          </p:nvPr>
        </p:nvSpPr>
        <p:spPr>
          <a:xfrm>
            <a:off x="1689100" y="7184"/>
            <a:ext cx="7454900" cy="592106"/>
          </a:xfrm>
        </p:spPr>
        <p:txBody>
          <a:bodyPr/>
          <a:lstStyle/>
          <a:p>
            <a:r>
              <a:rPr lang="es-MX" dirty="0"/>
              <a:t>Reporte de la Cartera de Inversiones</a:t>
            </a:r>
          </a:p>
        </p:txBody>
      </p:sp>
      <p:sp>
        <p:nvSpPr>
          <p:cNvPr id="5" name="Marcador de pie de página 4">
            <a:extLst>
              <a:ext uri="{FF2B5EF4-FFF2-40B4-BE49-F238E27FC236}">
                <a16:creationId xmlns:a16="http://schemas.microsoft.com/office/drawing/2014/main" id="{D688D7CA-CBC2-4048-A7A7-33EB6983D5EC}"/>
              </a:ext>
            </a:extLst>
          </p:cNvPr>
          <p:cNvSpPr>
            <a:spLocks noGrp="1"/>
          </p:cNvSpPr>
          <p:nvPr>
            <p:ph type="ftr" sz="quarter" idx="3"/>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700" b="0" i="0" u="none" strike="noStrike" kern="1200" cap="none" spc="0" normalizeH="0" baseline="0" noProof="0">
                <a:ln>
                  <a:noFill/>
                </a:ln>
                <a:solidFill>
                  <a:prstClr val="black">
                    <a:tint val="75000"/>
                  </a:prstClr>
                </a:solidFill>
                <a:effectLst/>
                <a:uLnTx/>
                <a:uFillTx/>
                <a:latin typeface="Prompt ExtraLight"/>
                <a:ea typeface="+mn-ea"/>
                <a:cs typeface="+mn-cs"/>
              </a:rPr>
              <a:t>Sesión Ordinaria 01/2022 del 27 de enero 2022</a:t>
            </a:r>
            <a:endParaRPr kumimoji="0" lang="es-MX" sz="7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9" name="5 Rectángulo">
            <a:extLst>
              <a:ext uri="{FF2B5EF4-FFF2-40B4-BE49-F238E27FC236}">
                <a16:creationId xmlns:a16="http://schemas.microsoft.com/office/drawing/2014/main" id="{95CE388C-0351-4C35-912F-F833ACF630D1}"/>
              </a:ext>
            </a:extLst>
          </p:cNvPr>
          <p:cNvSpPr/>
          <p:nvPr/>
        </p:nvSpPr>
        <p:spPr>
          <a:xfrm>
            <a:off x="6437574" y="1029392"/>
            <a:ext cx="1795684" cy="338554"/>
          </a:xfrm>
          <a:prstGeom prst="rect">
            <a:avLst/>
          </a:prstGeom>
        </p:spPr>
        <p:txBody>
          <a:bodyPr wrap="none">
            <a:spAutoFit/>
          </a:bodyPr>
          <a:lstStyle/>
          <a:p>
            <a:r>
              <a:rPr lang="es-MX" sz="1600" b="1" dirty="0">
                <a:solidFill>
                  <a:schemeClr val="accent1">
                    <a:lumMod val="50000"/>
                  </a:schemeClr>
                </a:solidFill>
              </a:rPr>
              <a:t>Portafolio Actual</a:t>
            </a:r>
          </a:p>
        </p:txBody>
      </p:sp>
      <p:pic>
        <p:nvPicPr>
          <p:cNvPr id="7" name="Imagen 6">
            <a:extLst>
              <a:ext uri="{FF2B5EF4-FFF2-40B4-BE49-F238E27FC236}">
                <a16:creationId xmlns:a16="http://schemas.microsoft.com/office/drawing/2014/main" id="{84DC2E10-AC09-40E8-B93D-C65139C9FFB1}"/>
              </a:ext>
            </a:extLst>
          </p:cNvPr>
          <p:cNvPicPr>
            <a:picLocks noChangeAspect="1"/>
          </p:cNvPicPr>
          <p:nvPr/>
        </p:nvPicPr>
        <p:blipFill>
          <a:blip r:embed="rId2"/>
          <a:stretch>
            <a:fillRect/>
          </a:stretch>
        </p:blipFill>
        <p:spPr>
          <a:xfrm>
            <a:off x="240202" y="880094"/>
            <a:ext cx="4932450" cy="5355774"/>
          </a:xfrm>
          <a:prstGeom prst="rect">
            <a:avLst/>
          </a:prstGeom>
        </p:spPr>
      </p:pic>
    </p:spTree>
    <p:extLst>
      <p:ext uri="{BB962C8B-B14F-4D97-AF65-F5344CB8AC3E}">
        <p14:creationId xmlns:p14="http://schemas.microsoft.com/office/powerpoint/2010/main" val="394424169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DC60EC94-BBB3-4E81-8A6D-8428BA0B9DC6}"/>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100" b="0" i="0" u="none" strike="noStrike" kern="1200" cap="none" spc="0" normalizeH="0" baseline="0" noProof="0" smtClean="0">
                <a:ln>
                  <a:noFill/>
                </a:ln>
                <a:solidFill>
                  <a:schemeClr val="bg1"/>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35</a:t>
            </a:fld>
            <a:endParaRPr kumimoji="0" lang="en-US" sz="1100" b="0" i="0" u="none" strike="noStrike" kern="1200" cap="none" spc="0" normalizeH="0" baseline="0" noProof="0" dirty="0">
              <a:ln>
                <a:noFill/>
              </a:ln>
              <a:solidFill>
                <a:schemeClr val="bg1"/>
              </a:solidFill>
              <a:effectLst/>
              <a:uLnTx/>
              <a:uFillTx/>
              <a:latin typeface="Prompt ExtraLight"/>
              <a:ea typeface="+mn-ea"/>
              <a:cs typeface="+mn-cs"/>
            </a:endParaRPr>
          </a:p>
        </p:txBody>
      </p:sp>
      <p:sp>
        <p:nvSpPr>
          <p:cNvPr id="2" name="Título 1">
            <a:extLst>
              <a:ext uri="{FF2B5EF4-FFF2-40B4-BE49-F238E27FC236}">
                <a16:creationId xmlns:a16="http://schemas.microsoft.com/office/drawing/2014/main" id="{832DF01D-F68D-470B-9760-C383DF4ACBB8}"/>
              </a:ext>
            </a:extLst>
          </p:cNvPr>
          <p:cNvSpPr>
            <a:spLocks noGrp="1"/>
          </p:cNvSpPr>
          <p:nvPr>
            <p:ph type="title"/>
          </p:nvPr>
        </p:nvSpPr>
        <p:spPr>
          <a:xfrm>
            <a:off x="1689100" y="7184"/>
            <a:ext cx="7454900" cy="592106"/>
          </a:xfrm>
        </p:spPr>
        <p:txBody>
          <a:bodyPr/>
          <a:lstStyle/>
          <a:p>
            <a:r>
              <a:rPr lang="es-MX" dirty="0"/>
              <a:t>Reporte de la Cartera de Inversiones</a:t>
            </a:r>
          </a:p>
        </p:txBody>
      </p:sp>
      <p:sp>
        <p:nvSpPr>
          <p:cNvPr id="5" name="Marcador de pie de página 4">
            <a:extLst>
              <a:ext uri="{FF2B5EF4-FFF2-40B4-BE49-F238E27FC236}">
                <a16:creationId xmlns:a16="http://schemas.microsoft.com/office/drawing/2014/main" id="{D688D7CA-CBC2-4048-A7A7-33EB6983D5EC}"/>
              </a:ext>
            </a:extLst>
          </p:cNvPr>
          <p:cNvSpPr>
            <a:spLocks noGrp="1"/>
          </p:cNvSpPr>
          <p:nvPr>
            <p:ph type="ftr" sz="quarter" idx="3"/>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700" b="0" i="0" u="none" strike="noStrike" kern="1200" cap="none" spc="0" normalizeH="0" baseline="0" noProof="0">
                <a:ln>
                  <a:noFill/>
                </a:ln>
                <a:solidFill>
                  <a:prstClr val="black">
                    <a:tint val="75000"/>
                  </a:prstClr>
                </a:solidFill>
                <a:effectLst/>
                <a:uLnTx/>
                <a:uFillTx/>
                <a:latin typeface="Prompt ExtraLight"/>
                <a:ea typeface="+mn-ea"/>
                <a:cs typeface="+mn-cs"/>
              </a:rPr>
              <a:t>Sesión Ordinaria 01/2022 del 27 de enero 2022</a:t>
            </a:r>
            <a:endParaRPr kumimoji="0" lang="es-MX" sz="7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9" name="5 Rectángulo">
            <a:extLst>
              <a:ext uri="{FF2B5EF4-FFF2-40B4-BE49-F238E27FC236}">
                <a16:creationId xmlns:a16="http://schemas.microsoft.com/office/drawing/2014/main" id="{95CE388C-0351-4C35-912F-F833ACF630D1}"/>
              </a:ext>
            </a:extLst>
          </p:cNvPr>
          <p:cNvSpPr/>
          <p:nvPr/>
        </p:nvSpPr>
        <p:spPr>
          <a:xfrm>
            <a:off x="6437574" y="1029392"/>
            <a:ext cx="1795684" cy="338554"/>
          </a:xfrm>
          <a:prstGeom prst="rect">
            <a:avLst/>
          </a:prstGeom>
        </p:spPr>
        <p:txBody>
          <a:bodyPr wrap="none">
            <a:spAutoFit/>
          </a:bodyPr>
          <a:lstStyle/>
          <a:p>
            <a:r>
              <a:rPr lang="es-MX" sz="1600" b="1" dirty="0">
                <a:solidFill>
                  <a:schemeClr val="accent1">
                    <a:lumMod val="50000"/>
                  </a:schemeClr>
                </a:solidFill>
              </a:rPr>
              <a:t>Portafolio Actual</a:t>
            </a:r>
          </a:p>
        </p:txBody>
      </p:sp>
      <p:pic>
        <p:nvPicPr>
          <p:cNvPr id="7" name="Imagen 6">
            <a:extLst>
              <a:ext uri="{FF2B5EF4-FFF2-40B4-BE49-F238E27FC236}">
                <a16:creationId xmlns:a16="http://schemas.microsoft.com/office/drawing/2014/main" id="{3CCE0058-5753-4109-B6BD-158210098A3F}"/>
              </a:ext>
            </a:extLst>
          </p:cNvPr>
          <p:cNvPicPr>
            <a:picLocks noChangeAspect="1"/>
          </p:cNvPicPr>
          <p:nvPr/>
        </p:nvPicPr>
        <p:blipFill>
          <a:blip r:embed="rId2"/>
          <a:stretch>
            <a:fillRect/>
          </a:stretch>
        </p:blipFill>
        <p:spPr>
          <a:xfrm>
            <a:off x="240202" y="751113"/>
            <a:ext cx="4932450" cy="5355774"/>
          </a:xfrm>
          <a:prstGeom prst="rect">
            <a:avLst/>
          </a:prstGeom>
        </p:spPr>
      </p:pic>
    </p:spTree>
    <p:extLst>
      <p:ext uri="{BB962C8B-B14F-4D97-AF65-F5344CB8AC3E}">
        <p14:creationId xmlns:p14="http://schemas.microsoft.com/office/powerpoint/2010/main" val="29543378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DC60EC94-BBB3-4E81-8A6D-8428BA0B9DC6}"/>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100" b="0" i="0" u="none" strike="noStrike" kern="1200" cap="none" spc="0" normalizeH="0" baseline="0" noProof="0" smtClean="0">
                <a:ln>
                  <a:noFill/>
                </a:ln>
                <a:solidFill>
                  <a:schemeClr val="bg1"/>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36</a:t>
            </a:fld>
            <a:endParaRPr kumimoji="0" lang="en-US" sz="1100" b="0" i="0" u="none" strike="noStrike" kern="1200" cap="none" spc="0" normalizeH="0" baseline="0" noProof="0" dirty="0">
              <a:ln>
                <a:noFill/>
              </a:ln>
              <a:solidFill>
                <a:schemeClr val="bg1"/>
              </a:solidFill>
              <a:effectLst/>
              <a:uLnTx/>
              <a:uFillTx/>
              <a:latin typeface="Prompt ExtraLight"/>
              <a:ea typeface="+mn-ea"/>
              <a:cs typeface="+mn-cs"/>
            </a:endParaRPr>
          </a:p>
        </p:txBody>
      </p:sp>
      <p:sp>
        <p:nvSpPr>
          <p:cNvPr id="2" name="Título 1">
            <a:extLst>
              <a:ext uri="{FF2B5EF4-FFF2-40B4-BE49-F238E27FC236}">
                <a16:creationId xmlns:a16="http://schemas.microsoft.com/office/drawing/2014/main" id="{832DF01D-F68D-470B-9760-C383DF4ACBB8}"/>
              </a:ext>
            </a:extLst>
          </p:cNvPr>
          <p:cNvSpPr>
            <a:spLocks noGrp="1"/>
          </p:cNvSpPr>
          <p:nvPr>
            <p:ph type="title"/>
          </p:nvPr>
        </p:nvSpPr>
        <p:spPr>
          <a:xfrm>
            <a:off x="1689100" y="7184"/>
            <a:ext cx="7454900" cy="592106"/>
          </a:xfrm>
        </p:spPr>
        <p:txBody>
          <a:bodyPr/>
          <a:lstStyle/>
          <a:p>
            <a:r>
              <a:rPr lang="es-MX" dirty="0"/>
              <a:t>Reporte de la Cartera de Inversiones</a:t>
            </a:r>
          </a:p>
        </p:txBody>
      </p:sp>
      <p:sp>
        <p:nvSpPr>
          <p:cNvPr id="5" name="Marcador de pie de página 4">
            <a:extLst>
              <a:ext uri="{FF2B5EF4-FFF2-40B4-BE49-F238E27FC236}">
                <a16:creationId xmlns:a16="http://schemas.microsoft.com/office/drawing/2014/main" id="{D688D7CA-CBC2-4048-A7A7-33EB6983D5EC}"/>
              </a:ext>
            </a:extLst>
          </p:cNvPr>
          <p:cNvSpPr>
            <a:spLocks noGrp="1"/>
          </p:cNvSpPr>
          <p:nvPr>
            <p:ph type="ftr" sz="quarter" idx="3"/>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700" b="0" i="0" u="none" strike="noStrike" kern="1200" cap="none" spc="0" normalizeH="0" baseline="0" noProof="0">
                <a:ln>
                  <a:noFill/>
                </a:ln>
                <a:solidFill>
                  <a:prstClr val="black">
                    <a:tint val="75000"/>
                  </a:prstClr>
                </a:solidFill>
                <a:effectLst/>
                <a:uLnTx/>
                <a:uFillTx/>
                <a:latin typeface="Prompt ExtraLight"/>
                <a:ea typeface="+mn-ea"/>
                <a:cs typeface="+mn-cs"/>
              </a:rPr>
              <a:t>Sesión Ordinaria 01/2022 del 27 de enero 2022</a:t>
            </a:r>
            <a:endParaRPr kumimoji="0" lang="es-MX" sz="7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9" name="5 Rectángulo">
            <a:extLst>
              <a:ext uri="{FF2B5EF4-FFF2-40B4-BE49-F238E27FC236}">
                <a16:creationId xmlns:a16="http://schemas.microsoft.com/office/drawing/2014/main" id="{95CE388C-0351-4C35-912F-F833ACF630D1}"/>
              </a:ext>
            </a:extLst>
          </p:cNvPr>
          <p:cNvSpPr/>
          <p:nvPr/>
        </p:nvSpPr>
        <p:spPr>
          <a:xfrm>
            <a:off x="6437574" y="1029392"/>
            <a:ext cx="1795684" cy="338554"/>
          </a:xfrm>
          <a:prstGeom prst="rect">
            <a:avLst/>
          </a:prstGeom>
        </p:spPr>
        <p:txBody>
          <a:bodyPr wrap="none">
            <a:spAutoFit/>
          </a:bodyPr>
          <a:lstStyle/>
          <a:p>
            <a:r>
              <a:rPr lang="es-MX" sz="1600" b="1" dirty="0">
                <a:solidFill>
                  <a:schemeClr val="accent1">
                    <a:lumMod val="50000"/>
                  </a:schemeClr>
                </a:solidFill>
              </a:rPr>
              <a:t>Portafolio Actual</a:t>
            </a:r>
          </a:p>
        </p:txBody>
      </p:sp>
      <p:pic>
        <p:nvPicPr>
          <p:cNvPr id="7" name="Imagen 6">
            <a:extLst>
              <a:ext uri="{FF2B5EF4-FFF2-40B4-BE49-F238E27FC236}">
                <a16:creationId xmlns:a16="http://schemas.microsoft.com/office/drawing/2014/main" id="{632632FC-225F-454B-81C7-4453D958EF07}"/>
              </a:ext>
            </a:extLst>
          </p:cNvPr>
          <p:cNvPicPr>
            <a:picLocks noChangeAspect="1"/>
          </p:cNvPicPr>
          <p:nvPr/>
        </p:nvPicPr>
        <p:blipFill>
          <a:blip r:embed="rId2"/>
          <a:stretch>
            <a:fillRect/>
          </a:stretch>
        </p:blipFill>
        <p:spPr>
          <a:xfrm>
            <a:off x="240202" y="751113"/>
            <a:ext cx="4932450" cy="5355774"/>
          </a:xfrm>
          <a:prstGeom prst="rect">
            <a:avLst/>
          </a:prstGeom>
        </p:spPr>
      </p:pic>
    </p:spTree>
    <p:extLst>
      <p:ext uri="{BB962C8B-B14F-4D97-AF65-F5344CB8AC3E}">
        <p14:creationId xmlns:p14="http://schemas.microsoft.com/office/powerpoint/2010/main" val="2452089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DC60EC94-BBB3-4E81-8A6D-8428BA0B9DC6}"/>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100" b="0" i="0" u="none" strike="noStrike" kern="1200" cap="none" spc="0" normalizeH="0" baseline="0" noProof="0" smtClean="0">
                <a:ln>
                  <a:noFill/>
                </a:ln>
                <a:solidFill>
                  <a:schemeClr val="bg1"/>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37</a:t>
            </a:fld>
            <a:endParaRPr kumimoji="0" lang="en-US" sz="1100" b="0" i="0" u="none" strike="noStrike" kern="1200" cap="none" spc="0" normalizeH="0" baseline="0" noProof="0" dirty="0">
              <a:ln>
                <a:noFill/>
              </a:ln>
              <a:solidFill>
                <a:schemeClr val="bg1"/>
              </a:solidFill>
              <a:effectLst/>
              <a:uLnTx/>
              <a:uFillTx/>
              <a:latin typeface="Prompt ExtraLight"/>
              <a:ea typeface="+mn-ea"/>
              <a:cs typeface="+mn-cs"/>
            </a:endParaRPr>
          </a:p>
        </p:txBody>
      </p:sp>
      <p:sp>
        <p:nvSpPr>
          <p:cNvPr id="2" name="Título 1">
            <a:extLst>
              <a:ext uri="{FF2B5EF4-FFF2-40B4-BE49-F238E27FC236}">
                <a16:creationId xmlns:a16="http://schemas.microsoft.com/office/drawing/2014/main" id="{832DF01D-F68D-470B-9760-C383DF4ACBB8}"/>
              </a:ext>
            </a:extLst>
          </p:cNvPr>
          <p:cNvSpPr>
            <a:spLocks noGrp="1"/>
          </p:cNvSpPr>
          <p:nvPr>
            <p:ph type="title"/>
          </p:nvPr>
        </p:nvSpPr>
        <p:spPr>
          <a:xfrm>
            <a:off x="1689100" y="7184"/>
            <a:ext cx="7454900" cy="592106"/>
          </a:xfrm>
        </p:spPr>
        <p:txBody>
          <a:bodyPr/>
          <a:lstStyle/>
          <a:p>
            <a:r>
              <a:rPr lang="es-MX" dirty="0"/>
              <a:t>Reporte de la Cartera de Inversiones</a:t>
            </a:r>
          </a:p>
        </p:txBody>
      </p:sp>
      <p:sp>
        <p:nvSpPr>
          <p:cNvPr id="5" name="Marcador de pie de página 4">
            <a:extLst>
              <a:ext uri="{FF2B5EF4-FFF2-40B4-BE49-F238E27FC236}">
                <a16:creationId xmlns:a16="http://schemas.microsoft.com/office/drawing/2014/main" id="{D688D7CA-CBC2-4048-A7A7-33EB6983D5EC}"/>
              </a:ext>
            </a:extLst>
          </p:cNvPr>
          <p:cNvSpPr>
            <a:spLocks noGrp="1"/>
          </p:cNvSpPr>
          <p:nvPr>
            <p:ph type="ftr" sz="quarter" idx="3"/>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700" b="0" i="0" u="none" strike="noStrike" kern="1200" cap="none" spc="0" normalizeH="0" baseline="0" noProof="0">
                <a:ln>
                  <a:noFill/>
                </a:ln>
                <a:solidFill>
                  <a:prstClr val="black">
                    <a:tint val="75000"/>
                  </a:prstClr>
                </a:solidFill>
                <a:effectLst/>
                <a:uLnTx/>
                <a:uFillTx/>
                <a:latin typeface="Prompt ExtraLight"/>
                <a:ea typeface="+mn-ea"/>
                <a:cs typeface="+mn-cs"/>
              </a:rPr>
              <a:t>Sesión Ordinaria 01/2022 del 27 de enero 2022</a:t>
            </a:r>
            <a:endParaRPr kumimoji="0" lang="es-MX" sz="7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9" name="5 Rectángulo">
            <a:extLst>
              <a:ext uri="{FF2B5EF4-FFF2-40B4-BE49-F238E27FC236}">
                <a16:creationId xmlns:a16="http://schemas.microsoft.com/office/drawing/2014/main" id="{95CE388C-0351-4C35-912F-F833ACF630D1}"/>
              </a:ext>
            </a:extLst>
          </p:cNvPr>
          <p:cNvSpPr/>
          <p:nvPr/>
        </p:nvSpPr>
        <p:spPr>
          <a:xfrm>
            <a:off x="6437574" y="1029392"/>
            <a:ext cx="1795684" cy="338554"/>
          </a:xfrm>
          <a:prstGeom prst="rect">
            <a:avLst/>
          </a:prstGeom>
        </p:spPr>
        <p:txBody>
          <a:bodyPr wrap="none">
            <a:spAutoFit/>
          </a:bodyPr>
          <a:lstStyle/>
          <a:p>
            <a:r>
              <a:rPr lang="es-MX" sz="1600" b="1" dirty="0">
                <a:solidFill>
                  <a:schemeClr val="accent1">
                    <a:lumMod val="50000"/>
                  </a:schemeClr>
                </a:solidFill>
              </a:rPr>
              <a:t>Portafolio Actual</a:t>
            </a:r>
          </a:p>
        </p:txBody>
      </p:sp>
      <p:pic>
        <p:nvPicPr>
          <p:cNvPr id="7" name="Imagen 6">
            <a:extLst>
              <a:ext uri="{FF2B5EF4-FFF2-40B4-BE49-F238E27FC236}">
                <a16:creationId xmlns:a16="http://schemas.microsoft.com/office/drawing/2014/main" id="{5297F367-49F0-41A0-9AD4-D679E64E6F55}"/>
              </a:ext>
            </a:extLst>
          </p:cNvPr>
          <p:cNvPicPr>
            <a:picLocks noChangeAspect="1"/>
          </p:cNvPicPr>
          <p:nvPr/>
        </p:nvPicPr>
        <p:blipFill>
          <a:blip r:embed="rId2"/>
          <a:stretch>
            <a:fillRect/>
          </a:stretch>
        </p:blipFill>
        <p:spPr>
          <a:xfrm>
            <a:off x="240202" y="751113"/>
            <a:ext cx="4932450" cy="5355774"/>
          </a:xfrm>
          <a:prstGeom prst="rect">
            <a:avLst/>
          </a:prstGeom>
        </p:spPr>
      </p:pic>
    </p:spTree>
    <p:extLst>
      <p:ext uri="{BB962C8B-B14F-4D97-AF65-F5344CB8AC3E}">
        <p14:creationId xmlns:p14="http://schemas.microsoft.com/office/powerpoint/2010/main" val="218157430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DC60EC94-BBB3-4E81-8A6D-8428BA0B9DC6}"/>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100" b="0" i="0" u="none" strike="noStrike" kern="1200" cap="none" spc="0" normalizeH="0" baseline="0" noProof="0" smtClean="0">
                <a:ln>
                  <a:noFill/>
                </a:ln>
                <a:solidFill>
                  <a:schemeClr val="bg1"/>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38</a:t>
            </a:fld>
            <a:endParaRPr kumimoji="0" lang="en-US" sz="1100" b="0" i="0" u="none" strike="noStrike" kern="1200" cap="none" spc="0" normalizeH="0" baseline="0" noProof="0" dirty="0">
              <a:ln>
                <a:noFill/>
              </a:ln>
              <a:solidFill>
                <a:schemeClr val="bg1"/>
              </a:solidFill>
              <a:effectLst/>
              <a:uLnTx/>
              <a:uFillTx/>
              <a:latin typeface="Prompt ExtraLight"/>
              <a:ea typeface="+mn-ea"/>
              <a:cs typeface="+mn-cs"/>
            </a:endParaRPr>
          </a:p>
        </p:txBody>
      </p:sp>
      <p:sp>
        <p:nvSpPr>
          <p:cNvPr id="2" name="Título 1">
            <a:extLst>
              <a:ext uri="{FF2B5EF4-FFF2-40B4-BE49-F238E27FC236}">
                <a16:creationId xmlns:a16="http://schemas.microsoft.com/office/drawing/2014/main" id="{832DF01D-F68D-470B-9760-C383DF4ACBB8}"/>
              </a:ext>
            </a:extLst>
          </p:cNvPr>
          <p:cNvSpPr>
            <a:spLocks noGrp="1"/>
          </p:cNvSpPr>
          <p:nvPr>
            <p:ph type="title"/>
          </p:nvPr>
        </p:nvSpPr>
        <p:spPr>
          <a:xfrm>
            <a:off x="1689100" y="7184"/>
            <a:ext cx="7454900" cy="592106"/>
          </a:xfrm>
        </p:spPr>
        <p:txBody>
          <a:bodyPr/>
          <a:lstStyle/>
          <a:p>
            <a:r>
              <a:rPr lang="es-MX" dirty="0"/>
              <a:t>Reporte de la Cartera de Inversiones</a:t>
            </a:r>
          </a:p>
        </p:txBody>
      </p:sp>
      <p:sp>
        <p:nvSpPr>
          <p:cNvPr id="5" name="Marcador de pie de página 4">
            <a:extLst>
              <a:ext uri="{FF2B5EF4-FFF2-40B4-BE49-F238E27FC236}">
                <a16:creationId xmlns:a16="http://schemas.microsoft.com/office/drawing/2014/main" id="{D688D7CA-CBC2-4048-A7A7-33EB6983D5EC}"/>
              </a:ext>
            </a:extLst>
          </p:cNvPr>
          <p:cNvSpPr>
            <a:spLocks noGrp="1"/>
          </p:cNvSpPr>
          <p:nvPr>
            <p:ph type="ftr" sz="quarter" idx="3"/>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700" b="0" i="0" u="none" strike="noStrike" kern="1200" cap="none" spc="0" normalizeH="0" baseline="0" noProof="0">
                <a:ln>
                  <a:noFill/>
                </a:ln>
                <a:solidFill>
                  <a:prstClr val="black">
                    <a:tint val="75000"/>
                  </a:prstClr>
                </a:solidFill>
                <a:effectLst/>
                <a:uLnTx/>
                <a:uFillTx/>
                <a:latin typeface="Prompt ExtraLight"/>
                <a:ea typeface="+mn-ea"/>
                <a:cs typeface="+mn-cs"/>
              </a:rPr>
              <a:t>Sesión Ordinaria 01/2022 del 27 de enero 2022</a:t>
            </a:r>
            <a:endParaRPr kumimoji="0" lang="es-MX" sz="7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9" name="5 Rectángulo">
            <a:extLst>
              <a:ext uri="{FF2B5EF4-FFF2-40B4-BE49-F238E27FC236}">
                <a16:creationId xmlns:a16="http://schemas.microsoft.com/office/drawing/2014/main" id="{95CE388C-0351-4C35-912F-F833ACF630D1}"/>
              </a:ext>
            </a:extLst>
          </p:cNvPr>
          <p:cNvSpPr/>
          <p:nvPr/>
        </p:nvSpPr>
        <p:spPr>
          <a:xfrm>
            <a:off x="6437574" y="1029392"/>
            <a:ext cx="1795684" cy="338554"/>
          </a:xfrm>
          <a:prstGeom prst="rect">
            <a:avLst/>
          </a:prstGeom>
        </p:spPr>
        <p:txBody>
          <a:bodyPr wrap="none">
            <a:spAutoFit/>
          </a:bodyPr>
          <a:lstStyle/>
          <a:p>
            <a:r>
              <a:rPr lang="es-MX" sz="1600" b="1" dirty="0">
                <a:solidFill>
                  <a:schemeClr val="accent1">
                    <a:lumMod val="50000"/>
                  </a:schemeClr>
                </a:solidFill>
              </a:rPr>
              <a:t>Portafolio Actual</a:t>
            </a:r>
          </a:p>
        </p:txBody>
      </p:sp>
      <p:pic>
        <p:nvPicPr>
          <p:cNvPr id="7" name="Imagen 6">
            <a:extLst>
              <a:ext uri="{FF2B5EF4-FFF2-40B4-BE49-F238E27FC236}">
                <a16:creationId xmlns:a16="http://schemas.microsoft.com/office/drawing/2014/main" id="{B428075C-0BBC-422B-A6B3-7F4DFAE5E0E4}"/>
              </a:ext>
            </a:extLst>
          </p:cNvPr>
          <p:cNvPicPr>
            <a:picLocks noChangeAspect="1"/>
          </p:cNvPicPr>
          <p:nvPr/>
        </p:nvPicPr>
        <p:blipFill>
          <a:blip r:embed="rId2"/>
          <a:stretch>
            <a:fillRect/>
          </a:stretch>
        </p:blipFill>
        <p:spPr>
          <a:xfrm>
            <a:off x="240202" y="751113"/>
            <a:ext cx="4932450" cy="5355774"/>
          </a:xfrm>
          <a:prstGeom prst="rect">
            <a:avLst/>
          </a:prstGeom>
        </p:spPr>
      </p:pic>
    </p:spTree>
    <p:extLst>
      <p:ext uri="{BB962C8B-B14F-4D97-AF65-F5344CB8AC3E}">
        <p14:creationId xmlns:p14="http://schemas.microsoft.com/office/powerpoint/2010/main" val="73614736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DC60EC94-BBB3-4E81-8A6D-8428BA0B9DC6}"/>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100" b="0" i="0" u="none" strike="noStrike" kern="1200" cap="none" spc="0" normalizeH="0" baseline="0" noProof="0" smtClean="0">
                <a:ln>
                  <a:noFill/>
                </a:ln>
                <a:solidFill>
                  <a:schemeClr val="bg1"/>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39</a:t>
            </a:fld>
            <a:endParaRPr kumimoji="0" lang="en-US" sz="1100" b="0" i="0" u="none" strike="noStrike" kern="1200" cap="none" spc="0" normalizeH="0" baseline="0" noProof="0" dirty="0">
              <a:ln>
                <a:noFill/>
              </a:ln>
              <a:solidFill>
                <a:schemeClr val="bg1"/>
              </a:solidFill>
              <a:effectLst/>
              <a:uLnTx/>
              <a:uFillTx/>
              <a:latin typeface="Prompt ExtraLight"/>
              <a:ea typeface="+mn-ea"/>
              <a:cs typeface="+mn-cs"/>
            </a:endParaRPr>
          </a:p>
        </p:txBody>
      </p:sp>
      <p:sp>
        <p:nvSpPr>
          <p:cNvPr id="2" name="Título 1">
            <a:extLst>
              <a:ext uri="{FF2B5EF4-FFF2-40B4-BE49-F238E27FC236}">
                <a16:creationId xmlns:a16="http://schemas.microsoft.com/office/drawing/2014/main" id="{832DF01D-F68D-470B-9760-C383DF4ACBB8}"/>
              </a:ext>
            </a:extLst>
          </p:cNvPr>
          <p:cNvSpPr>
            <a:spLocks noGrp="1"/>
          </p:cNvSpPr>
          <p:nvPr>
            <p:ph type="title"/>
          </p:nvPr>
        </p:nvSpPr>
        <p:spPr>
          <a:xfrm>
            <a:off x="1689100" y="7184"/>
            <a:ext cx="7454900" cy="592106"/>
          </a:xfrm>
        </p:spPr>
        <p:txBody>
          <a:bodyPr/>
          <a:lstStyle/>
          <a:p>
            <a:r>
              <a:rPr lang="es-MX" dirty="0"/>
              <a:t>Reporte de la Cartera de Inversiones</a:t>
            </a:r>
          </a:p>
        </p:txBody>
      </p:sp>
      <p:sp>
        <p:nvSpPr>
          <p:cNvPr id="5" name="Marcador de pie de página 4">
            <a:extLst>
              <a:ext uri="{FF2B5EF4-FFF2-40B4-BE49-F238E27FC236}">
                <a16:creationId xmlns:a16="http://schemas.microsoft.com/office/drawing/2014/main" id="{D688D7CA-CBC2-4048-A7A7-33EB6983D5EC}"/>
              </a:ext>
            </a:extLst>
          </p:cNvPr>
          <p:cNvSpPr>
            <a:spLocks noGrp="1"/>
          </p:cNvSpPr>
          <p:nvPr>
            <p:ph type="ftr" sz="quarter" idx="3"/>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700" b="0" i="0" u="none" strike="noStrike" kern="1200" cap="none" spc="0" normalizeH="0" baseline="0" noProof="0">
                <a:ln>
                  <a:noFill/>
                </a:ln>
                <a:solidFill>
                  <a:prstClr val="black">
                    <a:tint val="75000"/>
                  </a:prstClr>
                </a:solidFill>
                <a:effectLst/>
                <a:uLnTx/>
                <a:uFillTx/>
                <a:latin typeface="Prompt ExtraLight"/>
                <a:ea typeface="+mn-ea"/>
                <a:cs typeface="+mn-cs"/>
              </a:rPr>
              <a:t>Sesión Ordinaria 01/2022 del 27 de enero 2022</a:t>
            </a:r>
            <a:endParaRPr kumimoji="0" lang="es-MX" sz="7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9" name="5 Rectángulo">
            <a:extLst>
              <a:ext uri="{FF2B5EF4-FFF2-40B4-BE49-F238E27FC236}">
                <a16:creationId xmlns:a16="http://schemas.microsoft.com/office/drawing/2014/main" id="{95CE388C-0351-4C35-912F-F833ACF630D1}"/>
              </a:ext>
            </a:extLst>
          </p:cNvPr>
          <p:cNvSpPr/>
          <p:nvPr/>
        </p:nvSpPr>
        <p:spPr>
          <a:xfrm>
            <a:off x="6437574" y="1029392"/>
            <a:ext cx="1795684" cy="338554"/>
          </a:xfrm>
          <a:prstGeom prst="rect">
            <a:avLst/>
          </a:prstGeom>
        </p:spPr>
        <p:txBody>
          <a:bodyPr wrap="none">
            <a:spAutoFit/>
          </a:bodyPr>
          <a:lstStyle/>
          <a:p>
            <a:r>
              <a:rPr lang="es-MX" sz="1600" b="1" dirty="0">
                <a:solidFill>
                  <a:schemeClr val="accent1">
                    <a:lumMod val="50000"/>
                  </a:schemeClr>
                </a:solidFill>
              </a:rPr>
              <a:t>Portafolio Actual</a:t>
            </a:r>
          </a:p>
        </p:txBody>
      </p:sp>
      <p:pic>
        <p:nvPicPr>
          <p:cNvPr id="8" name="Imagen 7">
            <a:extLst>
              <a:ext uri="{FF2B5EF4-FFF2-40B4-BE49-F238E27FC236}">
                <a16:creationId xmlns:a16="http://schemas.microsoft.com/office/drawing/2014/main" id="{B3534AFF-87F3-430B-9960-4F80806D748D}"/>
              </a:ext>
            </a:extLst>
          </p:cNvPr>
          <p:cNvPicPr>
            <a:picLocks noChangeAspect="1"/>
          </p:cNvPicPr>
          <p:nvPr/>
        </p:nvPicPr>
        <p:blipFill>
          <a:blip r:embed="rId2"/>
          <a:stretch>
            <a:fillRect/>
          </a:stretch>
        </p:blipFill>
        <p:spPr>
          <a:xfrm>
            <a:off x="240202" y="880094"/>
            <a:ext cx="4932450" cy="5355774"/>
          </a:xfrm>
          <a:prstGeom prst="rect">
            <a:avLst/>
          </a:prstGeom>
        </p:spPr>
      </p:pic>
    </p:spTree>
    <p:extLst>
      <p:ext uri="{BB962C8B-B14F-4D97-AF65-F5344CB8AC3E}">
        <p14:creationId xmlns:p14="http://schemas.microsoft.com/office/powerpoint/2010/main" val="24834476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CF4C5298-1A85-47AC-BB0A-F95E9D87224F}"/>
              </a:ext>
            </a:extLst>
          </p:cNvPr>
          <p:cNvSpPr>
            <a:spLocks noGrp="1"/>
          </p:cNvSpPr>
          <p:nvPr>
            <p:ph type="sldNum" sz="quarter" idx="4"/>
          </p:nvPr>
        </p:nvSpPr>
        <p:spPr>
          <a:xfrm>
            <a:off x="8827128" y="6508790"/>
            <a:ext cx="316871"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100" b="0" i="0" u="none" strike="noStrike" kern="1200" cap="none" spc="0" normalizeH="0" baseline="0" noProof="0" smtClean="0">
                <a:ln>
                  <a:noFill/>
                </a:ln>
                <a:solidFill>
                  <a:prstClr val="black">
                    <a:tint val="75000"/>
                  </a:prstClr>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1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3" name="Título 2">
            <a:extLst>
              <a:ext uri="{FF2B5EF4-FFF2-40B4-BE49-F238E27FC236}">
                <a16:creationId xmlns:a16="http://schemas.microsoft.com/office/drawing/2014/main" id="{66217B0E-DA64-4788-BAB0-68F54465E3A0}"/>
              </a:ext>
            </a:extLst>
          </p:cNvPr>
          <p:cNvSpPr>
            <a:spLocks noGrp="1"/>
          </p:cNvSpPr>
          <p:nvPr>
            <p:ph type="title"/>
          </p:nvPr>
        </p:nvSpPr>
        <p:spPr>
          <a:xfrm>
            <a:off x="1661058" y="57048"/>
            <a:ext cx="6664008" cy="611048"/>
          </a:xfrm>
        </p:spPr>
        <p:txBody>
          <a:bodyPr/>
          <a:lstStyle/>
          <a:p>
            <a:r>
              <a:rPr lang="es-MX" sz="2800" dirty="0"/>
              <a:t>Cuadro de Pensionados Febrero 2022</a:t>
            </a:r>
          </a:p>
        </p:txBody>
      </p:sp>
      <p:sp>
        <p:nvSpPr>
          <p:cNvPr id="18" name="Marcador de pie de página 17">
            <a:extLst>
              <a:ext uri="{FF2B5EF4-FFF2-40B4-BE49-F238E27FC236}">
                <a16:creationId xmlns:a16="http://schemas.microsoft.com/office/drawing/2014/main" id="{6139295B-7A07-4C85-845E-C62A319A2B83}"/>
              </a:ext>
            </a:extLst>
          </p:cNvPr>
          <p:cNvSpPr>
            <a:spLocks noGrp="1"/>
          </p:cNvSpPr>
          <p:nvPr>
            <p:ph type="ftr" sz="quarter" idx="3"/>
          </p:nvPr>
        </p:nvSpPr>
        <p:spPr>
          <a:xfrm>
            <a:off x="2872427" y="6508790"/>
            <a:ext cx="3399146" cy="365125"/>
          </a:xfr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700" b="0" i="0" u="none" strike="noStrike" kern="1200" cap="none" spc="0" normalizeH="0" baseline="0" noProof="0">
                <a:ln>
                  <a:noFill/>
                </a:ln>
                <a:solidFill>
                  <a:prstClr val="black">
                    <a:tint val="75000"/>
                  </a:prstClr>
                </a:solidFill>
                <a:effectLst/>
                <a:uLnTx/>
                <a:uFillTx/>
                <a:latin typeface="Prompt ExtraLight"/>
                <a:ea typeface="+mn-ea"/>
                <a:cs typeface="+mn-cs"/>
              </a:rPr>
              <a:t>Sesión Ordinaria 01/2022 del 27 de enero 2022</a:t>
            </a:r>
            <a:endParaRPr kumimoji="0" lang="es-MX" sz="7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7" name="6 CuadroTexto">
            <a:extLst>
              <a:ext uri="{FF2B5EF4-FFF2-40B4-BE49-F238E27FC236}">
                <a16:creationId xmlns:a16="http://schemas.microsoft.com/office/drawing/2014/main" id="{FEE7561B-60C7-4F43-9275-3E28C40997D5}"/>
              </a:ext>
            </a:extLst>
          </p:cNvPr>
          <p:cNvSpPr txBox="1"/>
          <p:nvPr/>
        </p:nvSpPr>
        <p:spPr>
          <a:xfrm>
            <a:off x="656455" y="5970626"/>
            <a:ext cx="8265831" cy="615553"/>
          </a:xfrm>
          <a:prstGeom prst="rect">
            <a:avLst/>
          </a:prstGeom>
          <a:noFill/>
          <a:ln>
            <a:solidFill>
              <a:schemeClr val="bg2">
                <a:lumMod val="75000"/>
              </a:schemeClr>
            </a:solidFill>
          </a:ln>
        </p:spPr>
        <p:txBody>
          <a:bodyPr wrap="square" rtlCol="0">
            <a:spAutoFit/>
          </a:bodyPr>
          <a:lstStyle/>
          <a:p>
            <a:pPr marL="285750" marR="0" lvl="0" indent="-285750" algn="just" defTabSz="457200" rtl="0" eaLnBrk="1" fontAlgn="auto" latinLnBrk="0" hangingPunct="1">
              <a:lnSpc>
                <a:spcPct val="100000"/>
              </a:lnSpc>
              <a:spcBef>
                <a:spcPts val="0"/>
              </a:spcBef>
              <a:spcAft>
                <a:spcPts val="0"/>
              </a:spcAft>
              <a:buClrTx/>
              <a:buSzTx/>
              <a:buBlip>
                <a:blip r:embed="rId2"/>
              </a:buBlip>
              <a:tabLst/>
              <a:defRPr/>
            </a:pPr>
            <a:r>
              <a:rPr kumimoji="0" lang="es-MX" sz="1200" b="0" i="0" u="none" strike="noStrike" kern="1200" cap="none" spc="0" normalizeH="0" baseline="0" noProof="0" dirty="0">
                <a:ln>
                  <a:noFill/>
                </a:ln>
                <a:solidFill>
                  <a:prstClr val="black">
                    <a:lumMod val="85000"/>
                    <a:lumOff val="15000"/>
                  </a:prstClr>
                </a:solidFill>
                <a:effectLst/>
                <a:uLnTx/>
                <a:uFillTx/>
                <a:latin typeface="Prompt ExtraLight"/>
                <a:ea typeface="+mn-ea"/>
                <a:cs typeface="Arial" pitchFamily="34" charset="0"/>
              </a:rPr>
              <a:t>C</a:t>
            </a:r>
            <a:r>
              <a:rPr kumimoji="0" lang="es-MX" sz="1100" b="0" i="0" u="none" strike="noStrike" kern="1200" cap="none" spc="0" normalizeH="0" baseline="0" noProof="0" dirty="0">
                <a:ln>
                  <a:noFill/>
                </a:ln>
                <a:solidFill>
                  <a:prstClr val="black">
                    <a:lumMod val="85000"/>
                    <a:lumOff val="15000"/>
                  </a:prstClr>
                </a:solidFill>
                <a:effectLst/>
                <a:uLnTx/>
                <a:uFillTx/>
                <a:latin typeface="Prompt ExtraLight"/>
                <a:ea typeface="+mn-ea"/>
                <a:cs typeface="Arial" pitchFamily="34" charset="0"/>
              </a:rPr>
              <a:t>on fundamento en el Artículo 153, Fracción IX, de la Ley del Instituto de Pensiones del Estado de Jalisco, se pone a la consideración del Consejo Directivo la </a:t>
            </a:r>
            <a:r>
              <a:rPr kumimoji="0" lang="es-MX" sz="1100" b="0" i="1" u="none" strike="noStrike" kern="1200" cap="none" spc="0" normalizeH="0" baseline="0" noProof="0" dirty="0">
                <a:ln>
                  <a:noFill/>
                </a:ln>
                <a:solidFill>
                  <a:prstClr val="black">
                    <a:lumMod val="85000"/>
                    <a:lumOff val="15000"/>
                  </a:prstClr>
                </a:solidFill>
                <a:effectLst/>
                <a:uLnTx/>
                <a:uFillTx/>
                <a:latin typeface="Prompt ExtraLight"/>
                <a:ea typeface="+mn-ea"/>
                <a:cs typeface="Arial" pitchFamily="34" charset="0"/>
              </a:rPr>
              <a:t>autorización de las pensiones y pagos únicos con efectos al 1 de febrero de 2022.</a:t>
            </a:r>
            <a:r>
              <a:rPr kumimoji="0" lang="es-MX" sz="1100" b="0" i="0" u="none" strike="noStrike" kern="1200" cap="none" spc="0" normalizeH="0" baseline="0" noProof="0" dirty="0">
                <a:ln>
                  <a:noFill/>
                </a:ln>
                <a:solidFill>
                  <a:prstClr val="black">
                    <a:lumMod val="85000"/>
                    <a:lumOff val="15000"/>
                  </a:prstClr>
                </a:solidFill>
                <a:effectLst/>
                <a:uLnTx/>
                <a:uFillTx/>
                <a:latin typeface="Prompt ExtraLight"/>
                <a:ea typeface="+mn-ea"/>
                <a:cs typeface="Arial" pitchFamily="34" charset="0"/>
              </a:rPr>
              <a:t> </a:t>
            </a:r>
            <a:endParaRPr kumimoji="0" lang="es-MX" sz="1200" b="0" i="0" u="none" strike="noStrike" kern="1200" cap="none" spc="0" normalizeH="0" baseline="0" noProof="0" dirty="0">
              <a:ln>
                <a:noFill/>
              </a:ln>
              <a:solidFill>
                <a:prstClr val="black">
                  <a:lumMod val="85000"/>
                  <a:lumOff val="15000"/>
                </a:prstClr>
              </a:solidFill>
              <a:effectLst/>
              <a:uLnTx/>
              <a:uFillTx/>
              <a:latin typeface="Prompt ExtraLight"/>
              <a:ea typeface="+mn-ea"/>
              <a:cs typeface="Arial" pitchFamily="34" charset="0"/>
            </a:endParaRPr>
          </a:p>
        </p:txBody>
      </p:sp>
      <p:sp>
        <p:nvSpPr>
          <p:cNvPr id="9" name="17 CuadroTexto">
            <a:extLst>
              <a:ext uri="{FF2B5EF4-FFF2-40B4-BE49-F238E27FC236}">
                <a16:creationId xmlns:a16="http://schemas.microsoft.com/office/drawing/2014/main" id="{B55ABC08-CC43-4897-B1DF-FD5CE27D7BA7}"/>
              </a:ext>
            </a:extLst>
          </p:cNvPr>
          <p:cNvSpPr txBox="1"/>
          <p:nvPr/>
        </p:nvSpPr>
        <p:spPr>
          <a:xfrm>
            <a:off x="8325066" y="1857363"/>
            <a:ext cx="792088" cy="21544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800" b="1" i="0" u="none" strike="noStrike" kern="1200" cap="none" spc="0" normalizeH="0" baseline="0" noProof="0" dirty="0">
                <a:ln>
                  <a:noFill/>
                </a:ln>
                <a:solidFill>
                  <a:prstClr val="white">
                    <a:lumMod val="50000"/>
                  </a:prstClr>
                </a:solidFill>
                <a:effectLst/>
                <a:uLnTx/>
                <a:uFillTx/>
                <a:latin typeface="Prompt ExtraLight"/>
                <a:ea typeface="+mn-ea"/>
                <a:cs typeface="+mn-cs"/>
              </a:rPr>
              <a:t>Estadística</a:t>
            </a:r>
          </a:p>
        </p:txBody>
      </p:sp>
      <p:sp>
        <p:nvSpPr>
          <p:cNvPr id="11" name="17 CuadroTexto">
            <a:extLst>
              <a:ext uri="{FF2B5EF4-FFF2-40B4-BE49-F238E27FC236}">
                <a16:creationId xmlns:a16="http://schemas.microsoft.com/office/drawing/2014/main" id="{7DCB5904-B06F-4822-8D33-30BBFFB0ECF6}"/>
              </a:ext>
            </a:extLst>
          </p:cNvPr>
          <p:cNvSpPr txBox="1"/>
          <p:nvPr/>
        </p:nvSpPr>
        <p:spPr>
          <a:xfrm>
            <a:off x="8293413" y="2459152"/>
            <a:ext cx="855394" cy="21544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800" b="1" i="0" u="none" strike="noStrike" kern="1200" cap="none" spc="0" normalizeH="0" baseline="0" noProof="0" dirty="0">
                <a:ln>
                  <a:noFill/>
                </a:ln>
                <a:solidFill>
                  <a:prstClr val="white">
                    <a:lumMod val="50000"/>
                  </a:prstClr>
                </a:solidFill>
                <a:effectLst/>
                <a:uLnTx/>
                <a:uFillTx/>
                <a:latin typeface="Prompt ExtraLight"/>
                <a:ea typeface="+mn-ea"/>
                <a:cs typeface="+mn-cs"/>
              </a:rPr>
              <a:t>Altas y Bajas</a:t>
            </a:r>
          </a:p>
        </p:txBody>
      </p:sp>
      <p:sp>
        <p:nvSpPr>
          <p:cNvPr id="13" name="17 CuadroTexto">
            <a:extLst>
              <a:ext uri="{FF2B5EF4-FFF2-40B4-BE49-F238E27FC236}">
                <a16:creationId xmlns:a16="http://schemas.microsoft.com/office/drawing/2014/main" id="{B7917016-D59A-43C3-81FC-354C6C3B4DA4}"/>
              </a:ext>
            </a:extLst>
          </p:cNvPr>
          <p:cNvSpPr txBox="1"/>
          <p:nvPr/>
        </p:nvSpPr>
        <p:spPr>
          <a:xfrm>
            <a:off x="8329865" y="1267174"/>
            <a:ext cx="792088" cy="21544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800" b="1" i="0" u="none" strike="noStrike" kern="1200" cap="none" spc="0" normalizeH="0" baseline="0" noProof="0" dirty="0">
                <a:ln>
                  <a:noFill/>
                </a:ln>
                <a:solidFill>
                  <a:prstClr val="white">
                    <a:lumMod val="50000"/>
                  </a:prstClr>
                </a:solidFill>
                <a:effectLst/>
                <a:uLnTx/>
                <a:uFillTx/>
                <a:latin typeface="Prompt ExtraLight"/>
                <a:ea typeface="+mn-ea"/>
                <a:cs typeface="+mn-cs"/>
              </a:rPr>
              <a:t>&gt;$50,000</a:t>
            </a:r>
          </a:p>
        </p:txBody>
      </p:sp>
      <p:sp>
        <p:nvSpPr>
          <p:cNvPr id="15" name="17 CuadroTexto">
            <a:extLst>
              <a:ext uri="{FF2B5EF4-FFF2-40B4-BE49-F238E27FC236}">
                <a16:creationId xmlns:a16="http://schemas.microsoft.com/office/drawing/2014/main" id="{959E4177-69A3-4052-816B-55EB3479B706}"/>
              </a:ext>
            </a:extLst>
          </p:cNvPr>
          <p:cNvSpPr txBox="1"/>
          <p:nvPr/>
        </p:nvSpPr>
        <p:spPr>
          <a:xfrm>
            <a:off x="8301515" y="3100742"/>
            <a:ext cx="880042"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800" b="1" i="0" u="none" strike="noStrike" kern="1200" cap="none" spc="0" normalizeH="0" baseline="0" noProof="0" dirty="0">
                <a:ln>
                  <a:noFill/>
                </a:ln>
                <a:solidFill>
                  <a:prstClr val="white">
                    <a:lumMod val="50000"/>
                  </a:prstClr>
                </a:solidFill>
                <a:effectLst/>
                <a:uLnTx/>
                <a:uFillTx/>
                <a:latin typeface="Prompt ExtraLight"/>
                <a:ea typeface="+mn-ea"/>
                <a:cs typeface="+mn-cs"/>
              </a:rPr>
              <a:t>Comparativo Altas y Bajas</a:t>
            </a:r>
          </a:p>
        </p:txBody>
      </p:sp>
      <p:pic>
        <p:nvPicPr>
          <p:cNvPr id="17" name="Imagen 16" descr="Un letrero de color negro&#10;&#10;Descripción generada automáticamente con confianza baja">
            <a:hlinkClick r:id="rId3" action="ppaction://hlinkpres?slideindex=1&amp;slidetitle="/>
            <a:extLst>
              <a:ext uri="{FF2B5EF4-FFF2-40B4-BE49-F238E27FC236}">
                <a16:creationId xmlns:a16="http://schemas.microsoft.com/office/drawing/2014/main" id="{47C352AE-AEB8-409F-BF82-E656003D0F8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12170" y="744636"/>
            <a:ext cx="658731" cy="658731"/>
          </a:xfrm>
          <a:prstGeom prst="rect">
            <a:avLst/>
          </a:prstGeom>
        </p:spPr>
      </p:pic>
      <p:pic>
        <p:nvPicPr>
          <p:cNvPr id="19" name="Imagen 18" descr="Un letrero de color negro&#10;&#10;Descripción generada automáticamente con confianza baja">
            <a:hlinkClick r:id="rId5" action="ppaction://hlinkpres?slideindex=1&amp;slidetitle="/>
            <a:extLst>
              <a:ext uri="{FF2B5EF4-FFF2-40B4-BE49-F238E27FC236}">
                <a16:creationId xmlns:a16="http://schemas.microsoft.com/office/drawing/2014/main" id="{762D373D-3F09-4186-866D-9C4AE19CF4A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91744" y="1366326"/>
            <a:ext cx="658731" cy="658731"/>
          </a:xfrm>
          <a:prstGeom prst="rect">
            <a:avLst/>
          </a:prstGeom>
        </p:spPr>
      </p:pic>
      <p:pic>
        <p:nvPicPr>
          <p:cNvPr id="20" name="Imagen 19" descr="Un letrero de color negro&#10;&#10;Descripción generada automáticamente con confianza baja">
            <a:hlinkClick r:id="rId6" action="ppaction://hlinkfile"/>
            <a:extLst>
              <a:ext uri="{FF2B5EF4-FFF2-40B4-BE49-F238E27FC236}">
                <a16:creationId xmlns:a16="http://schemas.microsoft.com/office/drawing/2014/main" id="{108E3ACE-028C-4BA1-8A3D-DDDCC4E18B5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01957" y="1973966"/>
            <a:ext cx="658731" cy="658731"/>
          </a:xfrm>
          <a:prstGeom prst="rect">
            <a:avLst/>
          </a:prstGeom>
        </p:spPr>
      </p:pic>
      <p:pic>
        <p:nvPicPr>
          <p:cNvPr id="21" name="Imagen 20" descr="Un letrero de color negro&#10;&#10;Descripción generada automáticamente con confianza baja">
            <a:hlinkClick r:id="rId7" action="ppaction://hlinkpres?slideindex=1&amp;slidetitle="/>
            <a:extLst>
              <a:ext uri="{FF2B5EF4-FFF2-40B4-BE49-F238E27FC236}">
                <a16:creationId xmlns:a16="http://schemas.microsoft.com/office/drawing/2014/main" id="{9EA271CC-A8DD-4117-A1BE-B3DB93515EB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12170" y="2601762"/>
            <a:ext cx="658731" cy="658731"/>
          </a:xfrm>
          <a:prstGeom prst="rect">
            <a:avLst/>
          </a:prstGeom>
        </p:spPr>
      </p:pic>
      <p:pic>
        <p:nvPicPr>
          <p:cNvPr id="16" name="Imagen 15">
            <a:extLst>
              <a:ext uri="{FF2B5EF4-FFF2-40B4-BE49-F238E27FC236}">
                <a16:creationId xmlns:a16="http://schemas.microsoft.com/office/drawing/2014/main" id="{A735B5AB-F756-4EAE-AC01-A1E8B3D6BC17}"/>
              </a:ext>
            </a:extLst>
          </p:cNvPr>
          <p:cNvPicPr>
            <a:picLocks noChangeAspect="1"/>
          </p:cNvPicPr>
          <p:nvPr/>
        </p:nvPicPr>
        <p:blipFill>
          <a:blip r:embed="rId8">
            <a:clrChange>
              <a:clrFrom>
                <a:srgbClr val="FFFFFF"/>
              </a:clrFrom>
              <a:clrTo>
                <a:srgbClr val="FFFFFF">
                  <a:alpha val="0"/>
                </a:srgbClr>
              </a:clrTo>
            </a:clrChange>
          </a:blip>
          <a:stretch>
            <a:fillRect/>
          </a:stretch>
        </p:blipFill>
        <p:spPr>
          <a:xfrm>
            <a:off x="221216" y="810972"/>
            <a:ext cx="8190954" cy="5016777"/>
          </a:xfrm>
          <a:prstGeom prst="rect">
            <a:avLst/>
          </a:prstGeom>
        </p:spPr>
      </p:pic>
    </p:spTree>
    <p:extLst>
      <p:ext uri="{BB962C8B-B14F-4D97-AF65-F5344CB8AC3E}">
        <p14:creationId xmlns:p14="http://schemas.microsoft.com/office/powerpoint/2010/main" val="403581800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DC60EC94-BBB3-4E81-8A6D-8428BA0B9DC6}"/>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100" b="0" i="0" u="none" strike="noStrike" kern="1200" cap="none" spc="0" normalizeH="0" baseline="0" noProof="0" smtClean="0">
                <a:ln>
                  <a:noFill/>
                </a:ln>
                <a:solidFill>
                  <a:schemeClr val="bg1"/>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40</a:t>
            </a:fld>
            <a:endParaRPr kumimoji="0" lang="en-US" sz="1100" b="0" i="0" u="none" strike="noStrike" kern="1200" cap="none" spc="0" normalizeH="0" baseline="0" noProof="0" dirty="0">
              <a:ln>
                <a:noFill/>
              </a:ln>
              <a:solidFill>
                <a:schemeClr val="bg1"/>
              </a:solidFill>
              <a:effectLst/>
              <a:uLnTx/>
              <a:uFillTx/>
              <a:latin typeface="Prompt ExtraLight"/>
              <a:ea typeface="+mn-ea"/>
              <a:cs typeface="+mn-cs"/>
            </a:endParaRPr>
          </a:p>
        </p:txBody>
      </p:sp>
      <p:sp>
        <p:nvSpPr>
          <p:cNvPr id="2" name="Título 1">
            <a:extLst>
              <a:ext uri="{FF2B5EF4-FFF2-40B4-BE49-F238E27FC236}">
                <a16:creationId xmlns:a16="http://schemas.microsoft.com/office/drawing/2014/main" id="{832DF01D-F68D-470B-9760-C383DF4ACBB8}"/>
              </a:ext>
            </a:extLst>
          </p:cNvPr>
          <p:cNvSpPr>
            <a:spLocks noGrp="1"/>
          </p:cNvSpPr>
          <p:nvPr>
            <p:ph type="title"/>
          </p:nvPr>
        </p:nvSpPr>
        <p:spPr>
          <a:xfrm>
            <a:off x="1689100" y="7184"/>
            <a:ext cx="7454900" cy="592106"/>
          </a:xfrm>
        </p:spPr>
        <p:txBody>
          <a:bodyPr/>
          <a:lstStyle/>
          <a:p>
            <a:r>
              <a:rPr lang="es-MX" dirty="0"/>
              <a:t>Reporte de la Cartera de Inversiones</a:t>
            </a:r>
          </a:p>
        </p:txBody>
      </p:sp>
      <p:sp>
        <p:nvSpPr>
          <p:cNvPr id="5" name="Marcador de pie de página 4">
            <a:extLst>
              <a:ext uri="{FF2B5EF4-FFF2-40B4-BE49-F238E27FC236}">
                <a16:creationId xmlns:a16="http://schemas.microsoft.com/office/drawing/2014/main" id="{D688D7CA-CBC2-4048-A7A7-33EB6983D5EC}"/>
              </a:ext>
            </a:extLst>
          </p:cNvPr>
          <p:cNvSpPr>
            <a:spLocks noGrp="1"/>
          </p:cNvSpPr>
          <p:nvPr>
            <p:ph type="ftr" sz="quarter" idx="3"/>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700" b="0" i="0" u="none" strike="noStrike" kern="1200" cap="none" spc="0" normalizeH="0" baseline="0" noProof="0">
                <a:ln>
                  <a:noFill/>
                </a:ln>
                <a:solidFill>
                  <a:prstClr val="black">
                    <a:tint val="75000"/>
                  </a:prstClr>
                </a:solidFill>
                <a:effectLst/>
                <a:uLnTx/>
                <a:uFillTx/>
                <a:latin typeface="Prompt ExtraLight"/>
                <a:ea typeface="+mn-ea"/>
                <a:cs typeface="+mn-cs"/>
              </a:rPr>
              <a:t>Sesión Ordinaria 01/2022 del 27 de enero 2022</a:t>
            </a:r>
            <a:endParaRPr kumimoji="0" lang="es-MX" sz="7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9" name="5 Rectángulo">
            <a:extLst>
              <a:ext uri="{FF2B5EF4-FFF2-40B4-BE49-F238E27FC236}">
                <a16:creationId xmlns:a16="http://schemas.microsoft.com/office/drawing/2014/main" id="{95CE388C-0351-4C35-912F-F833ACF630D1}"/>
              </a:ext>
            </a:extLst>
          </p:cNvPr>
          <p:cNvSpPr/>
          <p:nvPr/>
        </p:nvSpPr>
        <p:spPr>
          <a:xfrm>
            <a:off x="6437574" y="1029392"/>
            <a:ext cx="1795684" cy="338554"/>
          </a:xfrm>
          <a:prstGeom prst="rect">
            <a:avLst/>
          </a:prstGeom>
        </p:spPr>
        <p:txBody>
          <a:bodyPr wrap="none">
            <a:spAutoFit/>
          </a:bodyPr>
          <a:lstStyle/>
          <a:p>
            <a:r>
              <a:rPr lang="es-MX" sz="1600" b="1" dirty="0">
                <a:solidFill>
                  <a:schemeClr val="accent1">
                    <a:lumMod val="50000"/>
                  </a:schemeClr>
                </a:solidFill>
              </a:rPr>
              <a:t>Portafolio Actual</a:t>
            </a:r>
          </a:p>
        </p:txBody>
      </p:sp>
      <p:pic>
        <p:nvPicPr>
          <p:cNvPr id="7" name="Imagen 6">
            <a:extLst>
              <a:ext uri="{FF2B5EF4-FFF2-40B4-BE49-F238E27FC236}">
                <a16:creationId xmlns:a16="http://schemas.microsoft.com/office/drawing/2014/main" id="{9DBD91DF-2C2F-4AAE-9143-D7EA56A6BF43}"/>
              </a:ext>
            </a:extLst>
          </p:cNvPr>
          <p:cNvPicPr>
            <a:picLocks noChangeAspect="1"/>
          </p:cNvPicPr>
          <p:nvPr/>
        </p:nvPicPr>
        <p:blipFill>
          <a:blip r:embed="rId2"/>
          <a:stretch>
            <a:fillRect/>
          </a:stretch>
        </p:blipFill>
        <p:spPr>
          <a:xfrm>
            <a:off x="209254" y="1718871"/>
            <a:ext cx="4932450" cy="3756657"/>
          </a:xfrm>
          <a:prstGeom prst="rect">
            <a:avLst/>
          </a:prstGeom>
        </p:spPr>
      </p:pic>
    </p:spTree>
    <p:extLst>
      <p:ext uri="{BB962C8B-B14F-4D97-AF65-F5344CB8AC3E}">
        <p14:creationId xmlns:p14="http://schemas.microsoft.com/office/powerpoint/2010/main" val="317201799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6554A07-611F-4F16-A7C8-63100DF17FAF}"/>
              </a:ext>
            </a:extLst>
          </p:cNvPr>
          <p:cNvSpPr>
            <a:spLocks noGrp="1"/>
          </p:cNvSpPr>
          <p:nvPr>
            <p:ph type="ctrTitle"/>
          </p:nvPr>
        </p:nvSpPr>
        <p:spPr>
          <a:xfrm>
            <a:off x="126201" y="2271837"/>
            <a:ext cx="6286500" cy="1470025"/>
          </a:xfrm>
        </p:spPr>
        <p:txBody>
          <a:bodyPr vert="horz" lIns="91440" tIns="45720" rIns="91440" bIns="45720" rtlCol="0" anchor="ctr">
            <a:noAutofit/>
          </a:bodyPr>
          <a:lstStyle/>
          <a:p>
            <a:r>
              <a:rPr lang="es-MX" sz="2800" dirty="0">
                <a:solidFill>
                  <a:schemeClr val="accent1">
                    <a:lumMod val="50000"/>
                  </a:schemeClr>
                </a:solidFill>
              </a:rPr>
              <a:t>6. Reporte Informativo de Adeudos Entidades Públicas</a:t>
            </a:r>
          </a:p>
        </p:txBody>
      </p:sp>
      <p:sp>
        <p:nvSpPr>
          <p:cNvPr id="3" name="Subtítulo 2">
            <a:extLst>
              <a:ext uri="{FF2B5EF4-FFF2-40B4-BE49-F238E27FC236}">
                <a16:creationId xmlns:a16="http://schemas.microsoft.com/office/drawing/2014/main" id="{EE747FCE-125B-4640-8B4C-F91142F9D05E}"/>
              </a:ext>
            </a:extLst>
          </p:cNvPr>
          <p:cNvSpPr>
            <a:spLocks noGrp="1"/>
          </p:cNvSpPr>
          <p:nvPr>
            <p:ph type="subTitle" idx="1"/>
          </p:nvPr>
        </p:nvSpPr>
        <p:spPr>
          <a:xfrm>
            <a:off x="1177007" y="3429000"/>
            <a:ext cx="4184887" cy="596823"/>
          </a:xfrm>
        </p:spPr>
        <p:txBody>
          <a:bodyPr>
            <a:normAutofit/>
          </a:bodyPr>
          <a:lstStyle/>
          <a:p>
            <a:r>
              <a:rPr lang="es-MX" sz="2000" dirty="0"/>
              <a:t>Diciembre</a:t>
            </a:r>
            <a:r>
              <a:rPr lang="es-MX" sz="2000" b="1" dirty="0"/>
              <a:t> 2021</a:t>
            </a:r>
          </a:p>
        </p:txBody>
      </p:sp>
      <p:sp>
        <p:nvSpPr>
          <p:cNvPr id="4" name="Marcador de pie de página 3">
            <a:extLst>
              <a:ext uri="{FF2B5EF4-FFF2-40B4-BE49-F238E27FC236}">
                <a16:creationId xmlns:a16="http://schemas.microsoft.com/office/drawing/2014/main" id="{CD7BDFE7-8B6E-430D-8024-FCF49D42B9E2}"/>
              </a:ext>
            </a:extLst>
          </p:cNvPr>
          <p:cNvSpPr>
            <a:spLocks noGrp="1"/>
          </p:cNvSpPr>
          <p:nvPr>
            <p:ph type="ftr" sz="quarter" idx="11"/>
          </p:nvPr>
        </p:nvSpPr>
        <p:spPr>
          <a:xfrm>
            <a:off x="2857500" y="6511765"/>
            <a:ext cx="3429000" cy="365125"/>
          </a:xfr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b="0" i="0" u="none" strike="noStrike" kern="1200" cap="none" spc="0" normalizeH="0" baseline="0" noProof="0">
                <a:ln>
                  <a:noFill/>
                </a:ln>
                <a:solidFill>
                  <a:prstClr val="black">
                    <a:tint val="75000"/>
                  </a:prstClr>
                </a:solidFill>
                <a:effectLst/>
                <a:uLnTx/>
                <a:uFillTx/>
                <a:latin typeface="Prompt ExtraLight"/>
                <a:ea typeface="+mn-ea"/>
                <a:cs typeface="+mn-cs"/>
              </a:rPr>
              <a:t>Sesión Ordinaria 01/2022 del 27 de enero 2022</a:t>
            </a:r>
            <a:endParaRPr kumimoji="0" lang="en-US"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5" name="Marcador de número de diapositiva 4">
            <a:extLst>
              <a:ext uri="{FF2B5EF4-FFF2-40B4-BE49-F238E27FC236}">
                <a16:creationId xmlns:a16="http://schemas.microsoft.com/office/drawing/2014/main" id="{3C2DDB75-E901-4266-A0DE-EB8E883A2FD0}"/>
              </a:ext>
            </a:extLst>
          </p:cNvPr>
          <p:cNvSpPr>
            <a:spLocks noGrp="1"/>
          </p:cNvSpPr>
          <p:nvPr>
            <p:ph type="sldNum" sz="quarter" idx="12"/>
          </p:nvPr>
        </p:nvSpPr>
        <p:spPr>
          <a:xfrm>
            <a:off x="8606275" y="6498944"/>
            <a:ext cx="537725"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100" b="0" i="0" u="none" strike="noStrike" kern="1200" cap="none" spc="0" normalizeH="0" baseline="0" noProof="0" smtClean="0">
                <a:ln>
                  <a:noFill/>
                </a:ln>
                <a:solidFill>
                  <a:schemeClr val="bg1"/>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41</a:t>
            </a:fld>
            <a:endParaRPr kumimoji="0" lang="en-US" sz="1100" b="0" i="0" u="none" strike="noStrike" kern="1200" cap="none" spc="0" normalizeH="0" baseline="0" noProof="0" dirty="0">
              <a:ln>
                <a:noFill/>
              </a:ln>
              <a:solidFill>
                <a:schemeClr val="bg1"/>
              </a:solidFill>
              <a:effectLst/>
              <a:uLnTx/>
              <a:uFillTx/>
              <a:latin typeface="Prompt ExtraLight"/>
              <a:ea typeface="+mn-ea"/>
              <a:cs typeface="+mn-cs"/>
            </a:endParaRPr>
          </a:p>
        </p:txBody>
      </p:sp>
      <p:sp>
        <p:nvSpPr>
          <p:cNvPr id="6" name="Rectángulo 5">
            <a:extLst>
              <a:ext uri="{FF2B5EF4-FFF2-40B4-BE49-F238E27FC236}">
                <a16:creationId xmlns:a16="http://schemas.microsoft.com/office/drawing/2014/main" id="{AE8E05CB-14D8-43F6-AF8F-861C0C8F4B23}"/>
              </a:ext>
            </a:extLst>
          </p:cNvPr>
          <p:cNvSpPr/>
          <p:nvPr/>
        </p:nvSpPr>
        <p:spPr>
          <a:xfrm>
            <a:off x="697720" y="5753692"/>
            <a:ext cx="8019535" cy="746358"/>
          </a:xfrm>
          <a:prstGeom prst="rect">
            <a:avLst/>
          </a:pr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wrap="square">
            <a:spAutoFit/>
          </a:bodyPr>
          <a:lstStyle/>
          <a:p>
            <a:pPr marL="285750" indent="-285750" algn="just">
              <a:buBlip>
                <a:blip r:embed="rId3"/>
              </a:buBlip>
            </a:pPr>
            <a:r>
              <a:rPr lang="es-MX" sz="1100" dirty="0"/>
              <a:t>E</a:t>
            </a:r>
            <a:r>
              <a:rPr lang="es-MX" sz="1050" dirty="0"/>
              <a:t>n desahogo de </a:t>
            </a:r>
            <a:r>
              <a:rPr lang="es-MX" sz="1050" i="1" dirty="0"/>
              <a:t>punto seis </a:t>
            </a:r>
            <a:r>
              <a:rPr lang="es-MX" sz="1050" dirty="0"/>
              <a:t>del orden del día, el Director General del Instituto de Pensiones del Estado de Jalisco, Héctor Pizano Ramos, con fundamento en lo establecido en el artículo 154 fracciones XXI y XXII de la Ley del Instituto de Pensiones del Estado de Jalisco, presenta el </a:t>
            </a:r>
            <a:r>
              <a:rPr lang="es-MX" sz="1050" i="1" dirty="0"/>
              <a:t>Reporte de Adeudos de Entidades Públicas a diciembre de 2021</a:t>
            </a:r>
            <a:r>
              <a:rPr lang="es-MX" sz="1050" dirty="0"/>
              <a:t>, conforme al siguiente reporte general:</a:t>
            </a:r>
          </a:p>
        </p:txBody>
      </p:sp>
    </p:spTree>
    <p:extLst>
      <p:ext uri="{BB962C8B-B14F-4D97-AF65-F5344CB8AC3E}">
        <p14:creationId xmlns:p14="http://schemas.microsoft.com/office/powerpoint/2010/main" val="4082766066"/>
      </p:ext>
    </p:extLst>
  </p:cSld>
  <p:clrMapOvr>
    <a:overrideClrMapping bg1="lt1" tx1="dk1" bg2="lt2" tx2="dk2" accent1="accent1" accent2="accent2" accent3="accent3" accent4="accent4" accent5="accent5" accent6="accent6" hlink="hlink" folHlink="folHlink"/>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DC60EC94-BBB3-4E81-8A6D-8428BA0B9DC6}"/>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100" b="0" i="0" u="none" strike="noStrike" kern="1200" cap="none" spc="0" normalizeH="0" baseline="0" noProof="0" smtClean="0">
                <a:ln>
                  <a:noFill/>
                </a:ln>
                <a:solidFill>
                  <a:schemeClr val="bg1"/>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42</a:t>
            </a:fld>
            <a:endParaRPr kumimoji="0" lang="en-US" sz="1100" b="0" i="0" u="none" strike="noStrike" kern="1200" cap="none" spc="0" normalizeH="0" baseline="0" noProof="0" dirty="0">
              <a:ln>
                <a:noFill/>
              </a:ln>
              <a:solidFill>
                <a:schemeClr val="bg1"/>
              </a:solidFill>
              <a:effectLst/>
              <a:uLnTx/>
              <a:uFillTx/>
              <a:latin typeface="Prompt ExtraLight"/>
              <a:ea typeface="+mn-ea"/>
              <a:cs typeface="+mn-cs"/>
            </a:endParaRPr>
          </a:p>
        </p:txBody>
      </p:sp>
      <p:sp>
        <p:nvSpPr>
          <p:cNvPr id="2" name="Título 1">
            <a:extLst>
              <a:ext uri="{FF2B5EF4-FFF2-40B4-BE49-F238E27FC236}">
                <a16:creationId xmlns:a16="http://schemas.microsoft.com/office/drawing/2014/main" id="{A0C6CA7E-CA0E-4E4E-AAAF-076EE110D3C3}"/>
              </a:ext>
            </a:extLst>
          </p:cNvPr>
          <p:cNvSpPr>
            <a:spLocks noGrp="1"/>
          </p:cNvSpPr>
          <p:nvPr>
            <p:ph type="title"/>
          </p:nvPr>
        </p:nvSpPr>
        <p:spPr/>
        <p:txBody>
          <a:bodyPr/>
          <a:lstStyle/>
          <a:p>
            <a:r>
              <a:rPr lang="es-MX" dirty="0"/>
              <a:t>Reporte de Adeudos Entidades Públicas</a:t>
            </a:r>
          </a:p>
        </p:txBody>
      </p:sp>
      <p:sp>
        <p:nvSpPr>
          <p:cNvPr id="5" name="Marcador de pie de página 4">
            <a:extLst>
              <a:ext uri="{FF2B5EF4-FFF2-40B4-BE49-F238E27FC236}">
                <a16:creationId xmlns:a16="http://schemas.microsoft.com/office/drawing/2014/main" id="{D688D7CA-CBC2-4048-A7A7-33EB6983D5EC}"/>
              </a:ext>
            </a:extLst>
          </p:cNvPr>
          <p:cNvSpPr>
            <a:spLocks noGrp="1"/>
          </p:cNvSpPr>
          <p:nvPr>
            <p:ph type="ftr" sz="quarter" idx="3"/>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700" b="0" i="0" u="none" strike="noStrike" kern="1200" cap="none" spc="0" normalizeH="0" baseline="0" noProof="0">
                <a:ln>
                  <a:noFill/>
                </a:ln>
                <a:solidFill>
                  <a:prstClr val="black">
                    <a:tint val="75000"/>
                  </a:prstClr>
                </a:solidFill>
                <a:effectLst/>
                <a:uLnTx/>
                <a:uFillTx/>
                <a:latin typeface="Prompt ExtraLight"/>
                <a:ea typeface="+mn-ea"/>
                <a:cs typeface="+mn-cs"/>
              </a:rPr>
              <a:t>Sesión Ordinaria 01/2022 del 27 de enero 2022</a:t>
            </a:r>
            <a:endParaRPr kumimoji="0" lang="es-MX" sz="7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9" name="5 Rectángulo">
            <a:extLst>
              <a:ext uri="{FF2B5EF4-FFF2-40B4-BE49-F238E27FC236}">
                <a16:creationId xmlns:a16="http://schemas.microsoft.com/office/drawing/2014/main" id="{95CE388C-0351-4C35-912F-F833ACF630D1}"/>
              </a:ext>
            </a:extLst>
          </p:cNvPr>
          <p:cNvSpPr/>
          <p:nvPr/>
        </p:nvSpPr>
        <p:spPr>
          <a:xfrm>
            <a:off x="221493" y="703630"/>
            <a:ext cx="4079963" cy="338554"/>
          </a:xfrm>
          <a:prstGeom prst="rect">
            <a:avLst/>
          </a:prstGeom>
        </p:spPr>
        <p:txBody>
          <a:bodyPr wrap="none">
            <a:spAutoFit/>
          </a:bodyPr>
          <a:lstStyle/>
          <a:p>
            <a:r>
              <a:rPr lang="es-MX" sz="1600" b="1" dirty="0">
                <a:solidFill>
                  <a:schemeClr val="accent1">
                    <a:lumMod val="50000"/>
                  </a:schemeClr>
                </a:solidFill>
              </a:rPr>
              <a:t>Comportamiento de Adeudos EPP 2021</a:t>
            </a:r>
          </a:p>
        </p:txBody>
      </p:sp>
      <p:sp>
        <p:nvSpPr>
          <p:cNvPr id="10" name="Rectángulo 9">
            <a:extLst>
              <a:ext uri="{FF2B5EF4-FFF2-40B4-BE49-F238E27FC236}">
                <a16:creationId xmlns:a16="http://schemas.microsoft.com/office/drawing/2014/main" id="{013B3358-BE0A-48A4-A67F-67EE7575ED22}"/>
              </a:ext>
            </a:extLst>
          </p:cNvPr>
          <p:cNvSpPr/>
          <p:nvPr/>
        </p:nvSpPr>
        <p:spPr>
          <a:xfrm>
            <a:off x="5242560" y="1486135"/>
            <a:ext cx="1420894" cy="14236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1" name="Rectángulo 10">
            <a:extLst>
              <a:ext uri="{FF2B5EF4-FFF2-40B4-BE49-F238E27FC236}">
                <a16:creationId xmlns:a16="http://schemas.microsoft.com/office/drawing/2014/main" id="{772A15BE-4B42-4F82-A5F7-BB6F8D2DF4CF}"/>
              </a:ext>
            </a:extLst>
          </p:cNvPr>
          <p:cNvSpPr/>
          <p:nvPr/>
        </p:nvSpPr>
        <p:spPr>
          <a:xfrm>
            <a:off x="4680064" y="1492004"/>
            <a:ext cx="1420893" cy="1539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pic>
        <p:nvPicPr>
          <p:cNvPr id="13" name="Imagen 12">
            <a:extLst>
              <a:ext uri="{FF2B5EF4-FFF2-40B4-BE49-F238E27FC236}">
                <a16:creationId xmlns:a16="http://schemas.microsoft.com/office/drawing/2014/main" id="{F7214C1A-1DE7-474F-8B8A-BDA1C5C6C19B}"/>
              </a:ext>
            </a:extLst>
          </p:cNvPr>
          <p:cNvPicPr>
            <a:picLocks noChangeAspect="1"/>
          </p:cNvPicPr>
          <p:nvPr/>
        </p:nvPicPr>
        <p:blipFill>
          <a:blip r:embed="rId2"/>
          <a:stretch>
            <a:fillRect/>
          </a:stretch>
        </p:blipFill>
        <p:spPr>
          <a:xfrm>
            <a:off x="1798321" y="3693136"/>
            <a:ext cx="4865133" cy="2643611"/>
          </a:xfrm>
          <a:prstGeom prst="rect">
            <a:avLst/>
          </a:prstGeom>
        </p:spPr>
      </p:pic>
      <p:sp>
        <p:nvSpPr>
          <p:cNvPr id="14" name="Flecha: curvada hacia la izquierda 13">
            <a:extLst>
              <a:ext uri="{FF2B5EF4-FFF2-40B4-BE49-F238E27FC236}">
                <a16:creationId xmlns:a16="http://schemas.microsoft.com/office/drawing/2014/main" id="{A37FA003-1343-4621-B2EA-4618A513C809}"/>
              </a:ext>
            </a:extLst>
          </p:cNvPr>
          <p:cNvSpPr/>
          <p:nvPr/>
        </p:nvSpPr>
        <p:spPr>
          <a:xfrm>
            <a:off x="6889072" y="4208015"/>
            <a:ext cx="456607" cy="2018673"/>
          </a:xfrm>
          <a:prstGeom prst="curvedLef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schemeClr val="tx1"/>
              </a:solidFill>
            </a:endParaRPr>
          </a:p>
        </p:txBody>
      </p:sp>
      <p:sp>
        <p:nvSpPr>
          <p:cNvPr id="15" name="Flecha arriba 5">
            <a:extLst>
              <a:ext uri="{FF2B5EF4-FFF2-40B4-BE49-F238E27FC236}">
                <a16:creationId xmlns:a16="http://schemas.microsoft.com/office/drawing/2014/main" id="{CD7089CF-0EDB-419F-A200-F1944CEB128D}"/>
              </a:ext>
            </a:extLst>
          </p:cNvPr>
          <p:cNvSpPr/>
          <p:nvPr/>
        </p:nvSpPr>
        <p:spPr>
          <a:xfrm rot="10800000">
            <a:off x="7428818" y="4889384"/>
            <a:ext cx="729098" cy="451663"/>
          </a:xfrm>
          <a:prstGeom prst="up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sz="1050" dirty="0"/>
          </a:p>
        </p:txBody>
      </p:sp>
      <p:sp>
        <p:nvSpPr>
          <p:cNvPr id="16" name="CuadroTexto 15">
            <a:extLst>
              <a:ext uri="{FF2B5EF4-FFF2-40B4-BE49-F238E27FC236}">
                <a16:creationId xmlns:a16="http://schemas.microsoft.com/office/drawing/2014/main" id="{DA463039-D43D-4ED3-BA32-8B632646AE9F}"/>
              </a:ext>
            </a:extLst>
          </p:cNvPr>
          <p:cNvSpPr txBox="1"/>
          <p:nvPr/>
        </p:nvSpPr>
        <p:spPr>
          <a:xfrm>
            <a:off x="7516626" y="4918452"/>
            <a:ext cx="535724" cy="307777"/>
          </a:xfrm>
          <a:prstGeom prst="rect">
            <a:avLst/>
          </a:prstGeom>
          <a:noFill/>
        </p:spPr>
        <p:txBody>
          <a:bodyPr wrap="none" rtlCol="0">
            <a:spAutoFit/>
          </a:bodyPr>
          <a:lstStyle/>
          <a:p>
            <a:r>
              <a:rPr lang="es-MX" sz="1400" dirty="0">
                <a:solidFill>
                  <a:schemeClr val="bg1"/>
                </a:solidFill>
              </a:rPr>
              <a:t> 57%</a:t>
            </a:r>
          </a:p>
        </p:txBody>
      </p:sp>
      <p:graphicFrame>
        <p:nvGraphicFramePr>
          <p:cNvPr id="17" name="Gráfico 16">
            <a:extLst>
              <a:ext uri="{FF2B5EF4-FFF2-40B4-BE49-F238E27FC236}">
                <a16:creationId xmlns:a16="http://schemas.microsoft.com/office/drawing/2014/main" id="{5D0C3DCA-EC3A-4EC0-A22B-DBB8D589D080}"/>
              </a:ext>
            </a:extLst>
          </p:cNvPr>
          <p:cNvGraphicFramePr>
            <a:graphicFrameLocks/>
          </p:cNvGraphicFramePr>
          <p:nvPr>
            <p:extLst>
              <p:ext uri="{D42A27DB-BD31-4B8C-83A1-F6EECF244321}">
                <p14:modId xmlns:p14="http://schemas.microsoft.com/office/powerpoint/2010/main" val="2432583066"/>
              </p:ext>
            </p:extLst>
          </p:nvPr>
        </p:nvGraphicFramePr>
        <p:xfrm>
          <a:off x="969232" y="1012747"/>
          <a:ext cx="7421663" cy="264361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69363694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DC60EC94-BBB3-4E81-8A6D-8428BA0B9DC6}"/>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100" b="0" i="0" u="none" strike="noStrike" kern="1200" cap="none" spc="0" normalizeH="0" baseline="0" noProof="0" smtClean="0">
                <a:ln>
                  <a:noFill/>
                </a:ln>
                <a:solidFill>
                  <a:schemeClr val="bg1"/>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43</a:t>
            </a:fld>
            <a:endParaRPr kumimoji="0" lang="en-US" sz="1100" b="0" i="0" u="none" strike="noStrike" kern="1200" cap="none" spc="0" normalizeH="0" baseline="0" noProof="0" dirty="0">
              <a:ln>
                <a:noFill/>
              </a:ln>
              <a:solidFill>
                <a:schemeClr val="bg1"/>
              </a:solidFill>
              <a:effectLst/>
              <a:uLnTx/>
              <a:uFillTx/>
              <a:latin typeface="Prompt ExtraLight"/>
              <a:ea typeface="+mn-ea"/>
              <a:cs typeface="+mn-cs"/>
            </a:endParaRPr>
          </a:p>
        </p:txBody>
      </p:sp>
      <p:sp>
        <p:nvSpPr>
          <p:cNvPr id="4" name="Título 3">
            <a:extLst>
              <a:ext uri="{FF2B5EF4-FFF2-40B4-BE49-F238E27FC236}">
                <a16:creationId xmlns:a16="http://schemas.microsoft.com/office/drawing/2014/main" id="{0834D4AF-B2C3-4639-8D80-F7846B0EBAD5}"/>
              </a:ext>
            </a:extLst>
          </p:cNvPr>
          <p:cNvSpPr>
            <a:spLocks noGrp="1"/>
          </p:cNvSpPr>
          <p:nvPr>
            <p:ph type="title"/>
          </p:nvPr>
        </p:nvSpPr>
        <p:spPr>
          <a:xfrm>
            <a:off x="1689099" y="7184"/>
            <a:ext cx="7394235" cy="592106"/>
          </a:xfrm>
        </p:spPr>
        <p:txBody>
          <a:bodyPr/>
          <a:lstStyle/>
          <a:p>
            <a:r>
              <a:rPr lang="es-MX" dirty="0"/>
              <a:t>Reporte de Adeudos Entidades Públicas</a:t>
            </a:r>
          </a:p>
        </p:txBody>
      </p:sp>
      <p:sp>
        <p:nvSpPr>
          <p:cNvPr id="5" name="Marcador de pie de página 4">
            <a:extLst>
              <a:ext uri="{FF2B5EF4-FFF2-40B4-BE49-F238E27FC236}">
                <a16:creationId xmlns:a16="http://schemas.microsoft.com/office/drawing/2014/main" id="{D688D7CA-CBC2-4048-A7A7-33EB6983D5EC}"/>
              </a:ext>
            </a:extLst>
          </p:cNvPr>
          <p:cNvSpPr>
            <a:spLocks noGrp="1"/>
          </p:cNvSpPr>
          <p:nvPr>
            <p:ph type="ftr" sz="quarter" idx="3"/>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700" b="0" i="0" u="none" strike="noStrike" kern="1200" cap="none" spc="0" normalizeH="0" baseline="0" noProof="0">
                <a:ln>
                  <a:noFill/>
                </a:ln>
                <a:solidFill>
                  <a:prstClr val="black">
                    <a:tint val="75000"/>
                  </a:prstClr>
                </a:solidFill>
                <a:effectLst/>
                <a:uLnTx/>
                <a:uFillTx/>
                <a:latin typeface="Prompt ExtraLight"/>
                <a:ea typeface="+mn-ea"/>
                <a:cs typeface="+mn-cs"/>
              </a:rPr>
              <a:t>Sesión Ordinaria 01/2022 del 27 de enero 2022</a:t>
            </a:r>
            <a:endParaRPr kumimoji="0" lang="es-MX" sz="7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9" name="5 Rectángulo">
            <a:extLst>
              <a:ext uri="{FF2B5EF4-FFF2-40B4-BE49-F238E27FC236}">
                <a16:creationId xmlns:a16="http://schemas.microsoft.com/office/drawing/2014/main" id="{95CE388C-0351-4C35-912F-F833ACF630D1}"/>
              </a:ext>
            </a:extLst>
          </p:cNvPr>
          <p:cNvSpPr/>
          <p:nvPr/>
        </p:nvSpPr>
        <p:spPr>
          <a:xfrm>
            <a:off x="-28471" y="799360"/>
            <a:ext cx="5299849" cy="338554"/>
          </a:xfrm>
          <a:prstGeom prst="rect">
            <a:avLst/>
          </a:prstGeom>
        </p:spPr>
        <p:txBody>
          <a:bodyPr wrap="none">
            <a:spAutoFit/>
          </a:bodyPr>
          <a:lstStyle/>
          <a:p>
            <a:r>
              <a:rPr lang="es-MX" sz="1600" b="1" dirty="0">
                <a:solidFill>
                  <a:schemeClr val="accent1">
                    <a:lumMod val="50000"/>
                  </a:schemeClr>
                </a:solidFill>
              </a:rPr>
              <a:t>Estatus de Situación de Adeudos de EPP Adheridas</a:t>
            </a:r>
          </a:p>
        </p:txBody>
      </p:sp>
      <p:sp>
        <p:nvSpPr>
          <p:cNvPr id="12" name="CuadroTexto 11">
            <a:extLst>
              <a:ext uri="{FF2B5EF4-FFF2-40B4-BE49-F238E27FC236}">
                <a16:creationId xmlns:a16="http://schemas.microsoft.com/office/drawing/2014/main" id="{38137364-E017-4B16-AF02-08A3A8E1FED5}"/>
              </a:ext>
            </a:extLst>
          </p:cNvPr>
          <p:cNvSpPr txBox="1"/>
          <p:nvPr/>
        </p:nvSpPr>
        <p:spPr>
          <a:xfrm>
            <a:off x="637066" y="5886944"/>
            <a:ext cx="8446268" cy="707886"/>
          </a:xfrm>
          <a:prstGeom prst="rect">
            <a:avLst/>
          </a:prstGeom>
          <a:noFill/>
        </p:spPr>
        <p:txBody>
          <a:bodyPr wrap="square" rtlCol="0">
            <a:spAutoFit/>
          </a:bodyPr>
          <a:lstStyle/>
          <a:p>
            <a:pPr algn="just"/>
            <a:r>
              <a:rPr lang="es-MX" sz="1000" b="1" i="1" dirty="0"/>
              <a:t>* </a:t>
            </a:r>
            <a:r>
              <a:rPr lang="es-MX" sz="1000" i="1" dirty="0"/>
              <a:t>No se cuantifican Grupo 16 de Policía Auxiliar, Grupo 20 de Policía Auxiliar, DARE Municipio de Zapotlán el Grande y Red de Bosques Urbanos, ya que son entidades inactivas; sin embargo, aún presentan adeudo al Instituto. Asimismo, el Consejo Estatal de Trasplantes, Patronato Centro Histórico, Barrios, y Zonas Tradicionales de Guadalajara, así como el Instituto Municipal de la Vivienda de Guadalajara,  presentaron baja en 2021. </a:t>
            </a:r>
            <a:endParaRPr lang="es-MX" sz="1000" b="1" i="1" dirty="0">
              <a:solidFill>
                <a:srgbClr val="FF0000"/>
              </a:solidFill>
            </a:endParaRPr>
          </a:p>
        </p:txBody>
      </p:sp>
      <p:graphicFrame>
        <p:nvGraphicFramePr>
          <p:cNvPr id="13" name="Gráfico 12">
            <a:extLst>
              <a:ext uri="{FF2B5EF4-FFF2-40B4-BE49-F238E27FC236}">
                <a16:creationId xmlns:a16="http://schemas.microsoft.com/office/drawing/2014/main" id="{C89731C4-BF1D-4DC3-A1F0-80CE2A6E7C40}"/>
              </a:ext>
            </a:extLst>
          </p:cNvPr>
          <p:cNvGraphicFramePr>
            <a:graphicFrameLocks/>
          </p:cNvGraphicFramePr>
          <p:nvPr>
            <p:extLst>
              <p:ext uri="{D42A27DB-BD31-4B8C-83A1-F6EECF244321}">
                <p14:modId xmlns:p14="http://schemas.microsoft.com/office/powerpoint/2010/main" val="161639455"/>
              </p:ext>
            </p:extLst>
          </p:nvPr>
        </p:nvGraphicFramePr>
        <p:xfrm>
          <a:off x="751113" y="1137914"/>
          <a:ext cx="7589520" cy="332517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4" name="Objeto 13">
            <a:extLst>
              <a:ext uri="{FF2B5EF4-FFF2-40B4-BE49-F238E27FC236}">
                <a16:creationId xmlns:a16="http://schemas.microsoft.com/office/drawing/2014/main" id="{6706D8AE-E046-4488-96B1-91025AD8C256}"/>
              </a:ext>
            </a:extLst>
          </p:cNvPr>
          <p:cNvGraphicFramePr>
            <a:graphicFrameLocks noChangeAspect="1"/>
          </p:cNvGraphicFramePr>
          <p:nvPr>
            <p:extLst>
              <p:ext uri="{D42A27DB-BD31-4B8C-83A1-F6EECF244321}">
                <p14:modId xmlns:p14="http://schemas.microsoft.com/office/powerpoint/2010/main" val="406721304"/>
              </p:ext>
            </p:extLst>
          </p:nvPr>
        </p:nvGraphicFramePr>
        <p:xfrm>
          <a:off x="1523320" y="4458354"/>
          <a:ext cx="6097359" cy="1415941"/>
        </p:xfrm>
        <a:graphic>
          <a:graphicData uri="http://schemas.openxmlformats.org/presentationml/2006/ole">
            <mc:AlternateContent xmlns:mc="http://schemas.openxmlformats.org/markup-compatibility/2006">
              <mc:Choice xmlns:v="urn:schemas-microsoft-com:vml" Requires="v">
                <p:oleObj spid="_x0000_s1037" name="Worksheet" r:id="rId4" imgW="5379649" imgH="1249791" progId="Excel.Sheet.12">
                  <p:embed/>
                </p:oleObj>
              </mc:Choice>
              <mc:Fallback>
                <p:oleObj name="Worksheet" r:id="rId4" imgW="5379649" imgH="1249791" progId="Excel.Sheet.12">
                  <p:embed/>
                  <p:pic>
                    <p:nvPicPr>
                      <p:cNvPr id="3" name="Objeto 2">
                        <a:extLst>
                          <a:ext uri="{FF2B5EF4-FFF2-40B4-BE49-F238E27FC236}">
                            <a16:creationId xmlns:a16="http://schemas.microsoft.com/office/drawing/2014/main" id="{E4FB4058-8407-4E45-ADB7-90840873BFFA}"/>
                          </a:ext>
                        </a:extLst>
                      </p:cNvPr>
                      <p:cNvPicPr/>
                      <p:nvPr/>
                    </p:nvPicPr>
                    <p:blipFill>
                      <a:blip r:embed="rId5"/>
                      <a:stretch>
                        <a:fillRect/>
                      </a:stretch>
                    </p:blipFill>
                    <p:spPr>
                      <a:xfrm>
                        <a:off x="1523320" y="4458354"/>
                        <a:ext cx="6097359" cy="1415941"/>
                      </a:xfrm>
                      <a:prstGeom prst="rect">
                        <a:avLst/>
                      </a:prstGeom>
                    </p:spPr>
                  </p:pic>
                </p:oleObj>
              </mc:Fallback>
            </mc:AlternateContent>
          </a:graphicData>
        </a:graphic>
      </p:graphicFrame>
    </p:spTree>
    <p:extLst>
      <p:ext uri="{BB962C8B-B14F-4D97-AF65-F5344CB8AC3E}">
        <p14:creationId xmlns:p14="http://schemas.microsoft.com/office/powerpoint/2010/main" val="363390083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DC60EC94-BBB3-4E81-8A6D-8428BA0B9DC6}"/>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100" b="0" i="0" u="none" strike="noStrike" kern="1200" cap="none" spc="0" normalizeH="0" baseline="0" noProof="0" smtClean="0">
                <a:ln>
                  <a:noFill/>
                </a:ln>
                <a:solidFill>
                  <a:schemeClr val="bg1"/>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44</a:t>
            </a:fld>
            <a:endParaRPr kumimoji="0" lang="en-US" sz="1100" b="0" i="0" u="none" strike="noStrike" kern="1200" cap="none" spc="0" normalizeH="0" baseline="0" noProof="0" dirty="0">
              <a:ln>
                <a:noFill/>
              </a:ln>
              <a:solidFill>
                <a:schemeClr val="bg1"/>
              </a:solidFill>
              <a:effectLst/>
              <a:uLnTx/>
              <a:uFillTx/>
              <a:latin typeface="Prompt ExtraLight"/>
              <a:ea typeface="+mn-ea"/>
              <a:cs typeface="+mn-cs"/>
            </a:endParaRPr>
          </a:p>
        </p:txBody>
      </p:sp>
      <p:sp>
        <p:nvSpPr>
          <p:cNvPr id="2" name="Título 1">
            <a:extLst>
              <a:ext uri="{FF2B5EF4-FFF2-40B4-BE49-F238E27FC236}">
                <a16:creationId xmlns:a16="http://schemas.microsoft.com/office/drawing/2014/main" id="{87C2507A-64DB-44C7-8858-33F243170931}"/>
              </a:ext>
            </a:extLst>
          </p:cNvPr>
          <p:cNvSpPr>
            <a:spLocks noGrp="1"/>
          </p:cNvSpPr>
          <p:nvPr>
            <p:ph type="title"/>
          </p:nvPr>
        </p:nvSpPr>
        <p:spPr>
          <a:xfrm>
            <a:off x="1689100" y="7184"/>
            <a:ext cx="7454900" cy="592106"/>
          </a:xfrm>
        </p:spPr>
        <p:txBody>
          <a:bodyPr/>
          <a:lstStyle/>
          <a:p>
            <a:r>
              <a:rPr lang="es-MX" dirty="0"/>
              <a:t>Reporte de Adeudos Entidades Públicas</a:t>
            </a:r>
          </a:p>
        </p:txBody>
      </p:sp>
      <p:sp>
        <p:nvSpPr>
          <p:cNvPr id="5" name="Marcador de pie de página 4">
            <a:extLst>
              <a:ext uri="{FF2B5EF4-FFF2-40B4-BE49-F238E27FC236}">
                <a16:creationId xmlns:a16="http://schemas.microsoft.com/office/drawing/2014/main" id="{D688D7CA-CBC2-4048-A7A7-33EB6983D5EC}"/>
              </a:ext>
            </a:extLst>
          </p:cNvPr>
          <p:cNvSpPr>
            <a:spLocks noGrp="1"/>
          </p:cNvSpPr>
          <p:nvPr>
            <p:ph type="ftr" sz="quarter" idx="3"/>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700" b="0" i="0" u="none" strike="noStrike" kern="1200" cap="none" spc="0" normalizeH="0" baseline="0" noProof="0">
                <a:ln>
                  <a:noFill/>
                </a:ln>
                <a:solidFill>
                  <a:prstClr val="black">
                    <a:tint val="75000"/>
                  </a:prstClr>
                </a:solidFill>
                <a:effectLst/>
                <a:uLnTx/>
                <a:uFillTx/>
                <a:latin typeface="Prompt ExtraLight"/>
                <a:ea typeface="+mn-ea"/>
                <a:cs typeface="+mn-cs"/>
              </a:rPr>
              <a:t>Sesión Ordinaria 01/2022 del 27 de enero 2022</a:t>
            </a:r>
            <a:endParaRPr kumimoji="0" lang="es-MX" sz="7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9" name="5 Rectángulo">
            <a:extLst>
              <a:ext uri="{FF2B5EF4-FFF2-40B4-BE49-F238E27FC236}">
                <a16:creationId xmlns:a16="http://schemas.microsoft.com/office/drawing/2014/main" id="{95CE388C-0351-4C35-912F-F833ACF630D1}"/>
              </a:ext>
            </a:extLst>
          </p:cNvPr>
          <p:cNvSpPr/>
          <p:nvPr/>
        </p:nvSpPr>
        <p:spPr>
          <a:xfrm>
            <a:off x="128813" y="699225"/>
            <a:ext cx="1991251" cy="369332"/>
          </a:xfrm>
          <a:prstGeom prst="rect">
            <a:avLst/>
          </a:prstGeom>
        </p:spPr>
        <p:txBody>
          <a:bodyPr wrap="none">
            <a:spAutoFit/>
          </a:bodyPr>
          <a:lstStyle/>
          <a:p>
            <a:r>
              <a:rPr lang="es-MX" b="1" dirty="0">
                <a:solidFill>
                  <a:schemeClr val="accent1">
                    <a:lumMod val="50000"/>
                  </a:schemeClr>
                </a:solidFill>
              </a:rPr>
              <a:t>Proceso Jurídico</a:t>
            </a:r>
          </a:p>
        </p:txBody>
      </p:sp>
      <p:graphicFrame>
        <p:nvGraphicFramePr>
          <p:cNvPr id="10" name="Objeto 9">
            <a:extLst>
              <a:ext uri="{FF2B5EF4-FFF2-40B4-BE49-F238E27FC236}">
                <a16:creationId xmlns:a16="http://schemas.microsoft.com/office/drawing/2014/main" id="{CAFA93BB-7379-474C-A4B1-35EB1AE643A7}"/>
              </a:ext>
            </a:extLst>
          </p:cNvPr>
          <p:cNvGraphicFramePr>
            <a:graphicFrameLocks noChangeAspect="1"/>
          </p:cNvGraphicFramePr>
          <p:nvPr>
            <p:extLst>
              <p:ext uri="{D42A27DB-BD31-4B8C-83A1-F6EECF244321}">
                <p14:modId xmlns:p14="http://schemas.microsoft.com/office/powerpoint/2010/main" val="1764251902"/>
              </p:ext>
            </p:extLst>
          </p:nvPr>
        </p:nvGraphicFramePr>
        <p:xfrm>
          <a:off x="128813" y="1068557"/>
          <a:ext cx="8886372" cy="4720885"/>
        </p:xfrm>
        <a:graphic>
          <a:graphicData uri="http://schemas.openxmlformats.org/presentationml/2006/ole">
            <mc:AlternateContent xmlns:mc="http://schemas.openxmlformats.org/markup-compatibility/2006">
              <mc:Choice xmlns:v="urn:schemas-microsoft-com:vml" Requires="v">
                <p:oleObj spid="_x0000_s2061" name="Worksheet" r:id="rId3" imgW="12656997" imgH="6720982" progId="Excel.Sheet.12">
                  <p:embed/>
                </p:oleObj>
              </mc:Choice>
              <mc:Fallback>
                <p:oleObj name="Worksheet" r:id="rId3" imgW="12656997" imgH="6720982" progId="Excel.Sheet.12">
                  <p:embed/>
                  <p:pic>
                    <p:nvPicPr>
                      <p:cNvPr id="6" name="Objeto 5">
                        <a:extLst>
                          <a:ext uri="{FF2B5EF4-FFF2-40B4-BE49-F238E27FC236}">
                            <a16:creationId xmlns:a16="http://schemas.microsoft.com/office/drawing/2014/main" id="{9A4FEADE-2BF8-46FD-9563-AE2F1BA35C57}"/>
                          </a:ext>
                        </a:extLst>
                      </p:cNvPr>
                      <p:cNvPicPr/>
                      <p:nvPr/>
                    </p:nvPicPr>
                    <p:blipFill>
                      <a:blip r:embed="rId4"/>
                      <a:stretch>
                        <a:fillRect/>
                      </a:stretch>
                    </p:blipFill>
                    <p:spPr>
                      <a:xfrm>
                        <a:off x="128813" y="1068557"/>
                        <a:ext cx="8886372" cy="4720885"/>
                      </a:xfrm>
                      <a:prstGeom prst="rect">
                        <a:avLst/>
                      </a:prstGeom>
                    </p:spPr>
                  </p:pic>
                </p:oleObj>
              </mc:Fallback>
            </mc:AlternateContent>
          </a:graphicData>
        </a:graphic>
      </p:graphicFrame>
    </p:spTree>
    <p:extLst>
      <p:ext uri="{BB962C8B-B14F-4D97-AF65-F5344CB8AC3E}">
        <p14:creationId xmlns:p14="http://schemas.microsoft.com/office/powerpoint/2010/main" val="260344368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5 Rectángulo">
            <a:extLst>
              <a:ext uri="{FF2B5EF4-FFF2-40B4-BE49-F238E27FC236}">
                <a16:creationId xmlns:a16="http://schemas.microsoft.com/office/drawing/2014/main" id="{95CE388C-0351-4C35-912F-F833ACF630D1}"/>
              </a:ext>
            </a:extLst>
          </p:cNvPr>
          <p:cNvSpPr/>
          <p:nvPr/>
        </p:nvSpPr>
        <p:spPr>
          <a:xfrm>
            <a:off x="140860" y="636413"/>
            <a:ext cx="1581064" cy="369332"/>
          </a:xfrm>
          <a:prstGeom prst="rect">
            <a:avLst/>
          </a:prstGeom>
        </p:spPr>
        <p:txBody>
          <a:bodyPr wrap="square">
            <a:spAutoFit/>
          </a:bodyPr>
          <a:lstStyle/>
          <a:p>
            <a:r>
              <a:rPr lang="es-MX" b="1" dirty="0">
                <a:solidFill>
                  <a:schemeClr val="accent1">
                    <a:lumMod val="50000"/>
                  </a:schemeClr>
                </a:solidFill>
              </a:rPr>
              <a:t>Requeridos</a:t>
            </a:r>
          </a:p>
        </p:txBody>
      </p:sp>
      <p:sp>
        <p:nvSpPr>
          <p:cNvPr id="4" name="Marcador de número de diapositiva 3">
            <a:extLst>
              <a:ext uri="{FF2B5EF4-FFF2-40B4-BE49-F238E27FC236}">
                <a16:creationId xmlns:a16="http://schemas.microsoft.com/office/drawing/2014/main" id="{883D14FA-93EB-48FC-93D2-D5361E40629D}"/>
              </a:ext>
            </a:extLst>
          </p:cNvPr>
          <p:cNvSpPr>
            <a:spLocks noGrp="1"/>
          </p:cNvSpPr>
          <p:nvPr>
            <p:ph type="sldNum" sz="quarter" idx="4"/>
          </p:nvPr>
        </p:nvSpPr>
        <p:spPr/>
        <p:txBody>
          <a:bodyPr/>
          <a:lstStyle/>
          <a:p>
            <a:fld id="{08DCC1CA-BC64-9342-9FC6-0A703FD15379}" type="slidenum">
              <a:rPr lang="en-US" smtClean="0">
                <a:solidFill>
                  <a:schemeClr val="bg1"/>
                </a:solidFill>
              </a:rPr>
              <a:pPr/>
              <a:t>45</a:t>
            </a:fld>
            <a:endParaRPr lang="en-US" dirty="0">
              <a:solidFill>
                <a:schemeClr val="bg1"/>
              </a:solidFill>
            </a:endParaRPr>
          </a:p>
        </p:txBody>
      </p:sp>
      <p:sp>
        <p:nvSpPr>
          <p:cNvPr id="2" name="Título 1">
            <a:extLst>
              <a:ext uri="{FF2B5EF4-FFF2-40B4-BE49-F238E27FC236}">
                <a16:creationId xmlns:a16="http://schemas.microsoft.com/office/drawing/2014/main" id="{7043D8DB-5A91-4E11-BBAD-CF8E447DCCC7}"/>
              </a:ext>
            </a:extLst>
          </p:cNvPr>
          <p:cNvSpPr>
            <a:spLocks noGrp="1"/>
          </p:cNvSpPr>
          <p:nvPr>
            <p:ph type="title"/>
          </p:nvPr>
        </p:nvSpPr>
        <p:spPr>
          <a:xfrm>
            <a:off x="1721924" y="0"/>
            <a:ext cx="7422075" cy="618978"/>
          </a:xfrm>
        </p:spPr>
        <p:txBody>
          <a:bodyPr/>
          <a:lstStyle/>
          <a:p>
            <a:r>
              <a:rPr lang="es-MX" dirty="0"/>
              <a:t>Reporte de Adeudos Entidades Públicas</a:t>
            </a:r>
          </a:p>
        </p:txBody>
      </p:sp>
      <p:sp>
        <p:nvSpPr>
          <p:cNvPr id="3" name="Marcador de pie de página 2">
            <a:extLst>
              <a:ext uri="{FF2B5EF4-FFF2-40B4-BE49-F238E27FC236}">
                <a16:creationId xmlns:a16="http://schemas.microsoft.com/office/drawing/2014/main" id="{56763748-2D16-4A34-9F4A-9EC069A8CD05}"/>
              </a:ext>
            </a:extLst>
          </p:cNvPr>
          <p:cNvSpPr>
            <a:spLocks noGrp="1"/>
          </p:cNvSpPr>
          <p:nvPr>
            <p:ph type="ftr" sz="quarter" idx="3"/>
          </p:nvPr>
        </p:nvSpPr>
        <p:spPr/>
        <p:txBody>
          <a:bodyPr/>
          <a:lstStyle/>
          <a:p>
            <a:r>
              <a:rPr lang="es-MX"/>
              <a:t>Sesión Ordinaria 01/2022 del 27 de enero 2022</a:t>
            </a:r>
            <a:endParaRPr lang="es-MX" dirty="0"/>
          </a:p>
        </p:txBody>
      </p:sp>
      <p:graphicFrame>
        <p:nvGraphicFramePr>
          <p:cNvPr id="10" name="Objeto 9">
            <a:extLst>
              <a:ext uri="{FF2B5EF4-FFF2-40B4-BE49-F238E27FC236}">
                <a16:creationId xmlns:a16="http://schemas.microsoft.com/office/drawing/2014/main" id="{6B5B6066-B963-4792-8818-6A68808E7BE8}"/>
              </a:ext>
            </a:extLst>
          </p:cNvPr>
          <p:cNvGraphicFramePr>
            <a:graphicFrameLocks noChangeAspect="1"/>
          </p:cNvGraphicFramePr>
          <p:nvPr>
            <p:extLst>
              <p:ext uri="{D42A27DB-BD31-4B8C-83A1-F6EECF244321}">
                <p14:modId xmlns:p14="http://schemas.microsoft.com/office/powerpoint/2010/main" val="4276130863"/>
              </p:ext>
            </p:extLst>
          </p:nvPr>
        </p:nvGraphicFramePr>
        <p:xfrm>
          <a:off x="255543" y="1031238"/>
          <a:ext cx="8727832" cy="5236699"/>
        </p:xfrm>
        <a:graphic>
          <a:graphicData uri="http://schemas.openxmlformats.org/presentationml/2006/ole">
            <mc:AlternateContent xmlns:mc="http://schemas.openxmlformats.org/markup-compatibility/2006">
              <mc:Choice xmlns:v="urn:schemas-microsoft-com:vml" Requires="v">
                <p:oleObj spid="_x0000_s3085" name="Worksheet" r:id="rId3" imgW="12656997" imgH="7589567" progId="Excel.Sheet.12">
                  <p:embed/>
                </p:oleObj>
              </mc:Choice>
              <mc:Fallback>
                <p:oleObj name="Worksheet" r:id="rId3" imgW="12656997" imgH="7589567" progId="Excel.Sheet.12">
                  <p:embed/>
                  <p:pic>
                    <p:nvPicPr>
                      <p:cNvPr id="5" name="Objeto 4">
                        <a:extLst>
                          <a:ext uri="{FF2B5EF4-FFF2-40B4-BE49-F238E27FC236}">
                            <a16:creationId xmlns:a16="http://schemas.microsoft.com/office/drawing/2014/main" id="{3B1AF4C5-A20B-4C88-B20E-1A570C0B50D0}"/>
                          </a:ext>
                        </a:extLst>
                      </p:cNvPr>
                      <p:cNvPicPr/>
                      <p:nvPr/>
                    </p:nvPicPr>
                    <p:blipFill>
                      <a:blip r:embed="rId4"/>
                      <a:stretch>
                        <a:fillRect/>
                      </a:stretch>
                    </p:blipFill>
                    <p:spPr>
                      <a:xfrm>
                        <a:off x="255543" y="1031238"/>
                        <a:ext cx="8727832" cy="5236699"/>
                      </a:xfrm>
                      <a:prstGeom prst="rect">
                        <a:avLst/>
                      </a:prstGeom>
                    </p:spPr>
                  </p:pic>
                </p:oleObj>
              </mc:Fallback>
            </mc:AlternateContent>
          </a:graphicData>
        </a:graphic>
      </p:graphicFrame>
    </p:spTree>
    <p:extLst>
      <p:ext uri="{BB962C8B-B14F-4D97-AF65-F5344CB8AC3E}">
        <p14:creationId xmlns:p14="http://schemas.microsoft.com/office/powerpoint/2010/main" val="264156840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DC60EC94-BBB3-4E81-8A6D-8428BA0B9DC6}"/>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100" b="0" i="0" u="none" strike="noStrike" kern="1200" cap="none" spc="0" normalizeH="0" baseline="0" noProof="0" smtClean="0">
                <a:ln>
                  <a:noFill/>
                </a:ln>
                <a:solidFill>
                  <a:prstClr val="black">
                    <a:tint val="75000"/>
                  </a:prstClr>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46</a:t>
            </a:fld>
            <a:endParaRPr kumimoji="0" lang="en-US" sz="11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2" name="Título 1">
            <a:extLst>
              <a:ext uri="{FF2B5EF4-FFF2-40B4-BE49-F238E27FC236}">
                <a16:creationId xmlns:a16="http://schemas.microsoft.com/office/drawing/2014/main" id="{4332437D-116F-4977-8017-A9A69600A7ED}"/>
              </a:ext>
            </a:extLst>
          </p:cNvPr>
          <p:cNvSpPr>
            <a:spLocks noGrp="1"/>
          </p:cNvSpPr>
          <p:nvPr>
            <p:ph type="title"/>
          </p:nvPr>
        </p:nvSpPr>
        <p:spPr>
          <a:xfrm>
            <a:off x="1691014" y="12419"/>
            <a:ext cx="6997698" cy="592106"/>
          </a:xfrm>
        </p:spPr>
        <p:txBody>
          <a:bodyPr/>
          <a:lstStyle/>
          <a:p>
            <a:r>
              <a:rPr lang="es-MX" dirty="0"/>
              <a:t>Reporte de Adeudos Entidades Públicas</a:t>
            </a:r>
          </a:p>
        </p:txBody>
      </p:sp>
      <p:sp>
        <p:nvSpPr>
          <p:cNvPr id="5" name="Marcador de pie de página 4">
            <a:extLst>
              <a:ext uri="{FF2B5EF4-FFF2-40B4-BE49-F238E27FC236}">
                <a16:creationId xmlns:a16="http://schemas.microsoft.com/office/drawing/2014/main" id="{D688D7CA-CBC2-4048-A7A7-33EB6983D5EC}"/>
              </a:ext>
            </a:extLst>
          </p:cNvPr>
          <p:cNvSpPr>
            <a:spLocks noGrp="1"/>
          </p:cNvSpPr>
          <p:nvPr>
            <p:ph type="ftr" sz="quarter" idx="3"/>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700" b="0" i="0" u="none" strike="noStrike" kern="1200" cap="none" spc="0" normalizeH="0" baseline="0" noProof="0">
                <a:ln>
                  <a:noFill/>
                </a:ln>
                <a:solidFill>
                  <a:prstClr val="black">
                    <a:tint val="75000"/>
                  </a:prstClr>
                </a:solidFill>
                <a:effectLst/>
                <a:uLnTx/>
                <a:uFillTx/>
                <a:latin typeface="Prompt ExtraLight"/>
                <a:ea typeface="+mn-ea"/>
                <a:cs typeface="+mn-cs"/>
              </a:rPr>
              <a:t>Sesión Ordinaria 01/2022 del 27 de enero 2022</a:t>
            </a:r>
            <a:endParaRPr kumimoji="0" lang="es-MX" sz="7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9" name="5 Rectángulo">
            <a:extLst>
              <a:ext uri="{FF2B5EF4-FFF2-40B4-BE49-F238E27FC236}">
                <a16:creationId xmlns:a16="http://schemas.microsoft.com/office/drawing/2014/main" id="{95CE388C-0351-4C35-912F-F833ACF630D1}"/>
              </a:ext>
            </a:extLst>
          </p:cNvPr>
          <p:cNvSpPr/>
          <p:nvPr/>
        </p:nvSpPr>
        <p:spPr>
          <a:xfrm>
            <a:off x="207264" y="696560"/>
            <a:ext cx="1436612" cy="369332"/>
          </a:xfrm>
          <a:prstGeom prst="rect">
            <a:avLst/>
          </a:prstGeom>
        </p:spPr>
        <p:txBody>
          <a:bodyPr wrap="none">
            <a:spAutoFit/>
          </a:bodyPr>
          <a:lstStyle/>
          <a:p>
            <a:r>
              <a:rPr lang="es-MX" b="1" dirty="0">
                <a:solidFill>
                  <a:schemeClr val="accent1">
                    <a:lumMod val="50000"/>
                  </a:schemeClr>
                </a:solidFill>
              </a:rPr>
              <a:t>Requeridos</a:t>
            </a:r>
          </a:p>
        </p:txBody>
      </p:sp>
      <p:pic>
        <p:nvPicPr>
          <p:cNvPr id="11" name="Imagen 10">
            <a:extLst>
              <a:ext uri="{FF2B5EF4-FFF2-40B4-BE49-F238E27FC236}">
                <a16:creationId xmlns:a16="http://schemas.microsoft.com/office/drawing/2014/main" id="{02E6C0CB-73C3-48EB-9C22-B3264EBCE7EB}"/>
              </a:ext>
            </a:extLst>
          </p:cNvPr>
          <p:cNvPicPr>
            <a:picLocks noChangeAspect="1"/>
          </p:cNvPicPr>
          <p:nvPr/>
        </p:nvPicPr>
        <p:blipFill rotWithShape="1">
          <a:blip r:embed="rId3"/>
          <a:srcRect b="91591"/>
          <a:stretch/>
        </p:blipFill>
        <p:spPr>
          <a:xfrm>
            <a:off x="207264" y="1157926"/>
            <a:ext cx="8729472" cy="440456"/>
          </a:xfrm>
          <a:prstGeom prst="rect">
            <a:avLst/>
          </a:prstGeom>
        </p:spPr>
      </p:pic>
      <p:graphicFrame>
        <p:nvGraphicFramePr>
          <p:cNvPr id="12" name="Objeto 11">
            <a:extLst>
              <a:ext uri="{FF2B5EF4-FFF2-40B4-BE49-F238E27FC236}">
                <a16:creationId xmlns:a16="http://schemas.microsoft.com/office/drawing/2014/main" id="{9338639D-9290-4BA0-888B-788FE10963CC}"/>
              </a:ext>
            </a:extLst>
          </p:cNvPr>
          <p:cNvGraphicFramePr>
            <a:graphicFrameLocks noChangeAspect="1"/>
          </p:cNvGraphicFramePr>
          <p:nvPr>
            <p:extLst>
              <p:ext uri="{D42A27DB-BD31-4B8C-83A1-F6EECF244321}">
                <p14:modId xmlns:p14="http://schemas.microsoft.com/office/powerpoint/2010/main" val="3519280206"/>
              </p:ext>
            </p:extLst>
          </p:nvPr>
        </p:nvGraphicFramePr>
        <p:xfrm>
          <a:off x="207963" y="5803061"/>
          <a:ext cx="8728075" cy="160211"/>
        </p:xfrm>
        <a:graphic>
          <a:graphicData uri="http://schemas.openxmlformats.org/presentationml/2006/ole">
            <mc:AlternateContent xmlns:mc="http://schemas.openxmlformats.org/markup-compatibility/2006">
              <mc:Choice xmlns:v="urn:schemas-microsoft-com:vml" Requires="v">
                <p:oleObj spid="_x0000_s4120" name="Worksheet" r:id="rId4" imgW="12656997" imgH="213202" progId="Excel.Sheet.12">
                  <p:embed/>
                </p:oleObj>
              </mc:Choice>
              <mc:Fallback>
                <p:oleObj name="Worksheet" r:id="rId4" imgW="12656997" imgH="213202" progId="Excel.Sheet.12">
                  <p:embed/>
                  <p:pic>
                    <p:nvPicPr>
                      <p:cNvPr id="14" name="Objeto 13">
                        <a:extLst>
                          <a:ext uri="{FF2B5EF4-FFF2-40B4-BE49-F238E27FC236}">
                            <a16:creationId xmlns:a16="http://schemas.microsoft.com/office/drawing/2014/main" id="{E69E5A99-8509-450F-8658-9B952B958E4A}"/>
                          </a:ext>
                        </a:extLst>
                      </p:cNvPr>
                      <p:cNvPicPr/>
                      <p:nvPr/>
                    </p:nvPicPr>
                    <p:blipFill>
                      <a:blip r:embed="rId5"/>
                      <a:stretch>
                        <a:fillRect/>
                      </a:stretch>
                    </p:blipFill>
                    <p:spPr>
                      <a:xfrm>
                        <a:off x="207963" y="5803061"/>
                        <a:ext cx="8728075" cy="160211"/>
                      </a:xfrm>
                      <a:prstGeom prst="rect">
                        <a:avLst/>
                      </a:prstGeom>
                    </p:spPr>
                  </p:pic>
                </p:oleObj>
              </mc:Fallback>
            </mc:AlternateContent>
          </a:graphicData>
        </a:graphic>
      </p:graphicFrame>
      <p:graphicFrame>
        <p:nvGraphicFramePr>
          <p:cNvPr id="15" name="Objeto 14">
            <a:extLst>
              <a:ext uri="{FF2B5EF4-FFF2-40B4-BE49-F238E27FC236}">
                <a16:creationId xmlns:a16="http://schemas.microsoft.com/office/drawing/2014/main" id="{6FEA3FA5-4641-48F6-87F2-4D429E569143}"/>
              </a:ext>
            </a:extLst>
          </p:cNvPr>
          <p:cNvGraphicFramePr>
            <a:graphicFrameLocks noChangeAspect="1"/>
          </p:cNvGraphicFramePr>
          <p:nvPr>
            <p:extLst>
              <p:ext uri="{D42A27DB-BD31-4B8C-83A1-F6EECF244321}">
                <p14:modId xmlns:p14="http://schemas.microsoft.com/office/powerpoint/2010/main" val="2964232807"/>
              </p:ext>
            </p:extLst>
          </p:nvPr>
        </p:nvGraphicFramePr>
        <p:xfrm>
          <a:off x="207264" y="1590568"/>
          <a:ext cx="8729471" cy="4180599"/>
        </p:xfrm>
        <a:graphic>
          <a:graphicData uri="http://schemas.openxmlformats.org/presentationml/2006/ole">
            <mc:AlternateContent xmlns:mc="http://schemas.openxmlformats.org/markup-compatibility/2006">
              <mc:Choice xmlns:v="urn:schemas-microsoft-com:vml" Requires="v">
                <p:oleObj spid="_x0000_s4121" name="Worksheet" r:id="rId6" imgW="12656997" imgH="6057924" progId="Excel.Sheet.12">
                  <p:embed/>
                </p:oleObj>
              </mc:Choice>
              <mc:Fallback>
                <p:oleObj name="Worksheet" r:id="rId6" imgW="12656997" imgH="6057924" progId="Excel.Sheet.12">
                  <p:embed/>
                  <p:pic>
                    <p:nvPicPr>
                      <p:cNvPr id="15" name="Objeto 14">
                        <a:extLst>
                          <a:ext uri="{FF2B5EF4-FFF2-40B4-BE49-F238E27FC236}">
                            <a16:creationId xmlns:a16="http://schemas.microsoft.com/office/drawing/2014/main" id="{0D96A095-C68B-4D94-BED0-E071C2BF2175}"/>
                          </a:ext>
                        </a:extLst>
                      </p:cNvPr>
                      <p:cNvPicPr/>
                      <p:nvPr/>
                    </p:nvPicPr>
                    <p:blipFill>
                      <a:blip r:embed="rId7"/>
                      <a:stretch>
                        <a:fillRect/>
                      </a:stretch>
                    </p:blipFill>
                    <p:spPr>
                      <a:xfrm>
                        <a:off x="207264" y="1590568"/>
                        <a:ext cx="8729471" cy="4180599"/>
                      </a:xfrm>
                      <a:prstGeom prst="rect">
                        <a:avLst/>
                      </a:prstGeom>
                    </p:spPr>
                  </p:pic>
                </p:oleObj>
              </mc:Fallback>
            </mc:AlternateContent>
          </a:graphicData>
        </a:graphic>
      </p:graphicFrame>
    </p:spTree>
    <p:extLst>
      <p:ext uri="{BB962C8B-B14F-4D97-AF65-F5344CB8AC3E}">
        <p14:creationId xmlns:p14="http://schemas.microsoft.com/office/powerpoint/2010/main" val="286521370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DC60EC94-BBB3-4E81-8A6D-8428BA0B9DC6}"/>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100" b="0" i="0" u="none" strike="noStrike" kern="1200" cap="none" spc="0" normalizeH="0" baseline="0" noProof="0" smtClean="0">
                <a:ln>
                  <a:noFill/>
                </a:ln>
                <a:solidFill>
                  <a:prstClr val="black">
                    <a:tint val="75000"/>
                  </a:prstClr>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47</a:t>
            </a:fld>
            <a:endParaRPr kumimoji="0" lang="en-US" sz="11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2" name="Título 1">
            <a:extLst>
              <a:ext uri="{FF2B5EF4-FFF2-40B4-BE49-F238E27FC236}">
                <a16:creationId xmlns:a16="http://schemas.microsoft.com/office/drawing/2014/main" id="{69EE669E-5FE5-4CA4-A780-50F23602970E}"/>
              </a:ext>
            </a:extLst>
          </p:cNvPr>
          <p:cNvSpPr>
            <a:spLocks noGrp="1"/>
          </p:cNvSpPr>
          <p:nvPr>
            <p:ph type="title"/>
          </p:nvPr>
        </p:nvSpPr>
        <p:spPr>
          <a:xfrm>
            <a:off x="1689100" y="7184"/>
            <a:ext cx="7454900" cy="592106"/>
          </a:xfrm>
        </p:spPr>
        <p:txBody>
          <a:bodyPr/>
          <a:lstStyle/>
          <a:p>
            <a:r>
              <a:rPr lang="es-MX" dirty="0"/>
              <a:t>Reporte de Adeudos Entidades Públicas</a:t>
            </a:r>
          </a:p>
        </p:txBody>
      </p:sp>
      <p:sp>
        <p:nvSpPr>
          <p:cNvPr id="5" name="Marcador de pie de página 4">
            <a:extLst>
              <a:ext uri="{FF2B5EF4-FFF2-40B4-BE49-F238E27FC236}">
                <a16:creationId xmlns:a16="http://schemas.microsoft.com/office/drawing/2014/main" id="{D688D7CA-CBC2-4048-A7A7-33EB6983D5EC}"/>
              </a:ext>
            </a:extLst>
          </p:cNvPr>
          <p:cNvSpPr>
            <a:spLocks noGrp="1"/>
          </p:cNvSpPr>
          <p:nvPr>
            <p:ph type="ftr" sz="quarter" idx="3"/>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700" b="0" i="0" u="none" strike="noStrike" kern="1200" cap="none" spc="0" normalizeH="0" baseline="0" noProof="0">
                <a:ln>
                  <a:noFill/>
                </a:ln>
                <a:solidFill>
                  <a:prstClr val="black">
                    <a:tint val="75000"/>
                  </a:prstClr>
                </a:solidFill>
                <a:effectLst/>
                <a:uLnTx/>
                <a:uFillTx/>
                <a:latin typeface="Prompt ExtraLight"/>
                <a:ea typeface="+mn-ea"/>
                <a:cs typeface="+mn-cs"/>
              </a:rPr>
              <a:t>Sesión Ordinaria 01/2022 del 27 de enero 2022</a:t>
            </a:r>
            <a:endParaRPr kumimoji="0" lang="es-MX" sz="7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9" name="5 Rectángulo">
            <a:extLst>
              <a:ext uri="{FF2B5EF4-FFF2-40B4-BE49-F238E27FC236}">
                <a16:creationId xmlns:a16="http://schemas.microsoft.com/office/drawing/2014/main" id="{95CE388C-0351-4C35-912F-F833ACF630D1}"/>
              </a:ext>
            </a:extLst>
          </p:cNvPr>
          <p:cNvSpPr/>
          <p:nvPr/>
        </p:nvSpPr>
        <p:spPr>
          <a:xfrm>
            <a:off x="149255" y="685098"/>
            <a:ext cx="3448380" cy="369332"/>
          </a:xfrm>
          <a:prstGeom prst="rect">
            <a:avLst/>
          </a:prstGeom>
        </p:spPr>
        <p:txBody>
          <a:bodyPr wrap="none">
            <a:spAutoFit/>
          </a:bodyPr>
          <a:lstStyle/>
          <a:p>
            <a:r>
              <a:rPr lang="es-MX" b="1" dirty="0">
                <a:solidFill>
                  <a:schemeClr val="accent1">
                    <a:lumMod val="50000"/>
                  </a:schemeClr>
                </a:solidFill>
              </a:rPr>
              <a:t>Incumplimiento de Convenios</a:t>
            </a:r>
          </a:p>
        </p:txBody>
      </p:sp>
      <p:sp>
        <p:nvSpPr>
          <p:cNvPr id="13" name="CuadroTexto 12">
            <a:extLst>
              <a:ext uri="{FF2B5EF4-FFF2-40B4-BE49-F238E27FC236}">
                <a16:creationId xmlns:a16="http://schemas.microsoft.com/office/drawing/2014/main" id="{AD01EE27-ED51-4BD4-815A-068EB618C322}"/>
              </a:ext>
            </a:extLst>
          </p:cNvPr>
          <p:cNvSpPr txBox="1"/>
          <p:nvPr/>
        </p:nvSpPr>
        <p:spPr>
          <a:xfrm>
            <a:off x="54982" y="5805526"/>
            <a:ext cx="8636000" cy="246221"/>
          </a:xfrm>
          <a:prstGeom prst="rect">
            <a:avLst/>
          </a:prstGeom>
          <a:noFill/>
        </p:spPr>
        <p:txBody>
          <a:bodyPr wrap="square" rtlCol="0">
            <a:spAutoFit/>
          </a:bodyPr>
          <a:lstStyle/>
          <a:p>
            <a:r>
              <a:rPr lang="es-MX" sz="1000" b="1" dirty="0"/>
              <a:t>Nota: </a:t>
            </a:r>
            <a:r>
              <a:rPr lang="es-MX" sz="1000" dirty="0"/>
              <a:t>El adeudo total exigible no incluye el saldo por devengar de aquellos convenios que se encuentran al corriente de sus pagos.</a:t>
            </a:r>
            <a:endParaRPr lang="es-MX" sz="1000" b="1" dirty="0"/>
          </a:p>
        </p:txBody>
      </p:sp>
      <p:sp>
        <p:nvSpPr>
          <p:cNvPr id="11" name="Rectángulo 10">
            <a:extLst>
              <a:ext uri="{FF2B5EF4-FFF2-40B4-BE49-F238E27FC236}">
                <a16:creationId xmlns:a16="http://schemas.microsoft.com/office/drawing/2014/main" id="{6AD1BF18-A3F9-4B94-8782-C3BE061F6A69}"/>
              </a:ext>
            </a:extLst>
          </p:cNvPr>
          <p:cNvSpPr/>
          <p:nvPr/>
        </p:nvSpPr>
        <p:spPr>
          <a:xfrm>
            <a:off x="3192306" y="2481120"/>
            <a:ext cx="2759386" cy="778552"/>
          </a:xfrm>
          <a:prstGeom prst="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dirty="0"/>
              <a:t>Adeudo Total Exigible = $460´827,467</a:t>
            </a:r>
          </a:p>
        </p:txBody>
      </p:sp>
      <p:graphicFrame>
        <p:nvGraphicFramePr>
          <p:cNvPr id="12" name="Objeto 11">
            <a:extLst>
              <a:ext uri="{FF2B5EF4-FFF2-40B4-BE49-F238E27FC236}">
                <a16:creationId xmlns:a16="http://schemas.microsoft.com/office/drawing/2014/main" id="{6FF3C480-6DB5-4C19-9955-A5AF5BECCA4B}"/>
              </a:ext>
            </a:extLst>
          </p:cNvPr>
          <p:cNvGraphicFramePr>
            <a:graphicFrameLocks noChangeAspect="1"/>
          </p:cNvGraphicFramePr>
          <p:nvPr>
            <p:extLst>
              <p:ext uri="{D42A27DB-BD31-4B8C-83A1-F6EECF244321}">
                <p14:modId xmlns:p14="http://schemas.microsoft.com/office/powerpoint/2010/main" val="3168314134"/>
              </p:ext>
            </p:extLst>
          </p:nvPr>
        </p:nvGraphicFramePr>
        <p:xfrm>
          <a:off x="54982" y="1168667"/>
          <a:ext cx="9034036" cy="1162192"/>
        </p:xfrm>
        <a:graphic>
          <a:graphicData uri="http://schemas.openxmlformats.org/presentationml/2006/ole">
            <mc:AlternateContent xmlns:mc="http://schemas.openxmlformats.org/markup-compatibility/2006">
              <mc:Choice xmlns:v="urn:schemas-microsoft-com:vml" Requires="v">
                <p:oleObj spid="_x0000_s5133" name="Worksheet" r:id="rId3" imgW="13022757" imgH="1668946" progId="Excel.Sheet.12">
                  <p:embed/>
                </p:oleObj>
              </mc:Choice>
              <mc:Fallback>
                <p:oleObj name="Worksheet" r:id="rId3" imgW="13022757" imgH="1668946" progId="Excel.Sheet.12">
                  <p:embed/>
                  <p:pic>
                    <p:nvPicPr>
                      <p:cNvPr id="5" name="Objeto 4">
                        <a:extLst>
                          <a:ext uri="{FF2B5EF4-FFF2-40B4-BE49-F238E27FC236}">
                            <a16:creationId xmlns:a16="http://schemas.microsoft.com/office/drawing/2014/main" id="{1FBE75DD-6B14-4060-8FF2-FDCCD03065E3}"/>
                          </a:ext>
                        </a:extLst>
                      </p:cNvPr>
                      <p:cNvPicPr/>
                      <p:nvPr/>
                    </p:nvPicPr>
                    <p:blipFill>
                      <a:blip r:embed="rId4"/>
                      <a:stretch>
                        <a:fillRect/>
                      </a:stretch>
                    </p:blipFill>
                    <p:spPr>
                      <a:xfrm>
                        <a:off x="54982" y="1168667"/>
                        <a:ext cx="9034036" cy="1162192"/>
                      </a:xfrm>
                      <a:prstGeom prst="rect">
                        <a:avLst/>
                      </a:prstGeom>
                    </p:spPr>
                  </p:pic>
                </p:oleObj>
              </mc:Fallback>
            </mc:AlternateContent>
          </a:graphicData>
        </a:graphic>
      </p:graphicFrame>
    </p:spTree>
    <p:extLst>
      <p:ext uri="{BB962C8B-B14F-4D97-AF65-F5344CB8AC3E}">
        <p14:creationId xmlns:p14="http://schemas.microsoft.com/office/powerpoint/2010/main" val="111503158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DC60EC94-BBB3-4E81-8A6D-8428BA0B9DC6}"/>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100" b="0" i="0" u="none" strike="noStrike" kern="1200" cap="none" spc="0" normalizeH="0" baseline="0" noProof="0" smtClean="0">
                <a:ln>
                  <a:noFill/>
                </a:ln>
                <a:solidFill>
                  <a:prstClr val="black">
                    <a:tint val="75000"/>
                  </a:prstClr>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48</a:t>
            </a:fld>
            <a:endParaRPr kumimoji="0" lang="en-US" sz="11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2" name="Título 1">
            <a:extLst>
              <a:ext uri="{FF2B5EF4-FFF2-40B4-BE49-F238E27FC236}">
                <a16:creationId xmlns:a16="http://schemas.microsoft.com/office/drawing/2014/main" id="{EF3B5A4E-B318-424D-BC54-163C46CF803C}"/>
              </a:ext>
            </a:extLst>
          </p:cNvPr>
          <p:cNvSpPr>
            <a:spLocks noGrp="1"/>
          </p:cNvSpPr>
          <p:nvPr>
            <p:ph type="title"/>
          </p:nvPr>
        </p:nvSpPr>
        <p:spPr>
          <a:xfrm>
            <a:off x="1689100" y="7184"/>
            <a:ext cx="7454900" cy="592106"/>
          </a:xfrm>
        </p:spPr>
        <p:txBody>
          <a:bodyPr/>
          <a:lstStyle/>
          <a:p>
            <a:r>
              <a:rPr lang="es-MX" dirty="0"/>
              <a:t>Reporte de Adeudos Entidades Públicas</a:t>
            </a:r>
          </a:p>
        </p:txBody>
      </p:sp>
      <p:sp>
        <p:nvSpPr>
          <p:cNvPr id="5" name="Marcador de pie de página 4">
            <a:extLst>
              <a:ext uri="{FF2B5EF4-FFF2-40B4-BE49-F238E27FC236}">
                <a16:creationId xmlns:a16="http://schemas.microsoft.com/office/drawing/2014/main" id="{D688D7CA-CBC2-4048-A7A7-33EB6983D5EC}"/>
              </a:ext>
            </a:extLst>
          </p:cNvPr>
          <p:cNvSpPr>
            <a:spLocks noGrp="1"/>
          </p:cNvSpPr>
          <p:nvPr>
            <p:ph type="ftr" sz="quarter" idx="3"/>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700" b="0" i="0" u="none" strike="noStrike" kern="1200" cap="none" spc="0" normalizeH="0" baseline="0" noProof="0">
                <a:ln>
                  <a:noFill/>
                </a:ln>
                <a:solidFill>
                  <a:prstClr val="black">
                    <a:tint val="75000"/>
                  </a:prstClr>
                </a:solidFill>
                <a:effectLst/>
                <a:uLnTx/>
                <a:uFillTx/>
                <a:latin typeface="Prompt ExtraLight"/>
                <a:ea typeface="+mn-ea"/>
                <a:cs typeface="+mn-cs"/>
              </a:rPr>
              <a:t>Sesión Ordinaria 01/2022 del 27 de enero 2022</a:t>
            </a:r>
            <a:endParaRPr kumimoji="0" lang="es-MX" sz="7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9" name="5 Rectángulo">
            <a:extLst>
              <a:ext uri="{FF2B5EF4-FFF2-40B4-BE49-F238E27FC236}">
                <a16:creationId xmlns:a16="http://schemas.microsoft.com/office/drawing/2014/main" id="{95CE388C-0351-4C35-912F-F833ACF630D1}"/>
              </a:ext>
            </a:extLst>
          </p:cNvPr>
          <p:cNvSpPr/>
          <p:nvPr/>
        </p:nvSpPr>
        <p:spPr>
          <a:xfrm>
            <a:off x="47829" y="667408"/>
            <a:ext cx="4305987" cy="338554"/>
          </a:xfrm>
          <a:prstGeom prst="rect">
            <a:avLst/>
          </a:prstGeom>
        </p:spPr>
        <p:txBody>
          <a:bodyPr wrap="none">
            <a:spAutoFit/>
          </a:bodyPr>
          <a:lstStyle/>
          <a:p>
            <a:r>
              <a:rPr lang="es-MX" sz="1600" b="1" dirty="0">
                <a:solidFill>
                  <a:schemeClr val="accent1">
                    <a:lumMod val="50000"/>
                  </a:schemeClr>
                </a:solidFill>
              </a:rPr>
              <a:t>Histórico de Adeudos EPP con Convenios</a:t>
            </a:r>
          </a:p>
        </p:txBody>
      </p:sp>
      <p:sp>
        <p:nvSpPr>
          <p:cNvPr id="11" name="CuadroTexto 10">
            <a:extLst>
              <a:ext uri="{FF2B5EF4-FFF2-40B4-BE49-F238E27FC236}">
                <a16:creationId xmlns:a16="http://schemas.microsoft.com/office/drawing/2014/main" id="{275EF996-0838-4B69-9E94-1716A29233B0}"/>
              </a:ext>
            </a:extLst>
          </p:cNvPr>
          <p:cNvSpPr txBox="1"/>
          <p:nvPr/>
        </p:nvSpPr>
        <p:spPr>
          <a:xfrm>
            <a:off x="840029" y="6022927"/>
            <a:ext cx="7661175" cy="584775"/>
          </a:xfrm>
          <a:prstGeom prst="rect">
            <a:avLst/>
          </a:prstGeom>
          <a:noFill/>
        </p:spPr>
        <p:txBody>
          <a:bodyPr wrap="square" rtlCol="0">
            <a:spAutoFit/>
          </a:bodyPr>
          <a:lstStyle/>
          <a:p>
            <a:r>
              <a:rPr lang="es-MX" sz="800" dirty="0"/>
              <a:t>*</a:t>
            </a:r>
            <a:r>
              <a:rPr lang="es-MX" sz="800" i="1" dirty="0"/>
              <a:t>1. Los saldos de convenio de los ejercicios 2016 a 2020 son al 31 de diciembre; respecto de 2021 el saldo es el reflejado al 30 de noviembre de 2021.</a:t>
            </a:r>
          </a:p>
          <a:p>
            <a:pPr algn="just"/>
            <a:r>
              <a:rPr lang="es-MX" sz="800" i="1" dirty="0"/>
              <a:t>*2. El total de EPP (Entidades Públicas Patronales) no  corresponde a una sumatoria debido a que una EPP puede tener convenio vigente y encontrarse en carteta jurídica o requerida</a:t>
            </a:r>
          </a:p>
        </p:txBody>
      </p:sp>
      <p:graphicFrame>
        <p:nvGraphicFramePr>
          <p:cNvPr id="13" name="Objeto 12">
            <a:extLst>
              <a:ext uri="{FF2B5EF4-FFF2-40B4-BE49-F238E27FC236}">
                <a16:creationId xmlns:a16="http://schemas.microsoft.com/office/drawing/2014/main" id="{30FDDE95-03F9-4C48-BF26-BF7CE1FA907E}"/>
              </a:ext>
            </a:extLst>
          </p:cNvPr>
          <p:cNvGraphicFramePr>
            <a:graphicFrameLocks noChangeAspect="1"/>
          </p:cNvGraphicFramePr>
          <p:nvPr>
            <p:extLst>
              <p:ext uri="{D42A27DB-BD31-4B8C-83A1-F6EECF244321}">
                <p14:modId xmlns:p14="http://schemas.microsoft.com/office/powerpoint/2010/main" val="3653105512"/>
              </p:ext>
            </p:extLst>
          </p:nvPr>
        </p:nvGraphicFramePr>
        <p:xfrm>
          <a:off x="402977" y="1116347"/>
          <a:ext cx="8214520" cy="1744132"/>
        </p:xfrm>
        <a:graphic>
          <a:graphicData uri="http://schemas.openxmlformats.org/presentationml/2006/ole">
            <mc:AlternateContent xmlns:mc="http://schemas.openxmlformats.org/markup-compatibility/2006">
              <mc:Choice xmlns:v="urn:schemas-microsoft-com:vml" Requires="v">
                <p:oleObj spid="_x0000_s6157" name="Worksheet" r:id="rId3" imgW="9144000" imgH="1935448" progId="Excel.Sheet.12">
                  <p:embed/>
                </p:oleObj>
              </mc:Choice>
              <mc:Fallback>
                <p:oleObj name="Worksheet" r:id="rId3" imgW="9144000" imgH="1935448" progId="Excel.Sheet.12">
                  <p:embed/>
                  <p:pic>
                    <p:nvPicPr>
                      <p:cNvPr id="4" name="Objeto 3">
                        <a:extLst>
                          <a:ext uri="{FF2B5EF4-FFF2-40B4-BE49-F238E27FC236}">
                            <a16:creationId xmlns:a16="http://schemas.microsoft.com/office/drawing/2014/main" id="{413B22F2-5164-4BE6-BD79-DD3D29CD33E2}"/>
                          </a:ext>
                        </a:extLst>
                      </p:cNvPr>
                      <p:cNvPicPr/>
                      <p:nvPr/>
                    </p:nvPicPr>
                    <p:blipFill>
                      <a:blip r:embed="rId4"/>
                      <a:stretch>
                        <a:fillRect/>
                      </a:stretch>
                    </p:blipFill>
                    <p:spPr>
                      <a:xfrm>
                        <a:off x="402977" y="1116347"/>
                        <a:ext cx="8214520" cy="1744132"/>
                      </a:xfrm>
                      <a:prstGeom prst="rect">
                        <a:avLst/>
                      </a:prstGeom>
                    </p:spPr>
                  </p:pic>
                </p:oleObj>
              </mc:Fallback>
            </mc:AlternateContent>
          </a:graphicData>
        </a:graphic>
      </p:graphicFrame>
      <p:graphicFrame>
        <p:nvGraphicFramePr>
          <p:cNvPr id="14" name="Gráfico 13">
            <a:extLst>
              <a:ext uri="{FF2B5EF4-FFF2-40B4-BE49-F238E27FC236}">
                <a16:creationId xmlns:a16="http://schemas.microsoft.com/office/drawing/2014/main" id="{D3EA352D-B219-4F4E-AD1E-9F1C2FE5B68D}"/>
              </a:ext>
            </a:extLst>
          </p:cNvPr>
          <p:cNvGraphicFramePr>
            <a:graphicFrameLocks/>
          </p:cNvGraphicFramePr>
          <p:nvPr>
            <p:extLst>
              <p:ext uri="{D42A27DB-BD31-4B8C-83A1-F6EECF244321}">
                <p14:modId xmlns:p14="http://schemas.microsoft.com/office/powerpoint/2010/main" val="3856527478"/>
              </p:ext>
            </p:extLst>
          </p:nvPr>
        </p:nvGraphicFramePr>
        <p:xfrm>
          <a:off x="460009" y="2951509"/>
          <a:ext cx="8099689" cy="2890517"/>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0470664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número de diapositiva 4">
            <a:extLst>
              <a:ext uri="{FF2B5EF4-FFF2-40B4-BE49-F238E27FC236}">
                <a16:creationId xmlns:a16="http://schemas.microsoft.com/office/drawing/2014/main" id="{3C2DDB75-E901-4266-A0DE-EB8E883A2FD0}"/>
              </a:ext>
            </a:extLst>
          </p:cNvPr>
          <p:cNvSpPr>
            <a:spLocks noGrp="1"/>
          </p:cNvSpPr>
          <p:nvPr>
            <p:ph type="sldNum" sz="quarter" idx="4"/>
          </p:nvPr>
        </p:nvSpPr>
        <p:spPr>
          <a:xfrm>
            <a:off x="6919866" y="6492875"/>
            <a:ext cx="21336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100" b="0" i="0" u="none" strike="noStrike" kern="1200" cap="none" spc="0" normalizeH="0" baseline="0" noProof="0" smtClean="0">
                <a:ln>
                  <a:noFill/>
                </a:ln>
                <a:solidFill>
                  <a:schemeClr val="bg1"/>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49</a:t>
            </a:fld>
            <a:endParaRPr kumimoji="0" lang="en-US" sz="1100" b="0" i="0" u="none" strike="noStrike" kern="1200" cap="none" spc="0" normalizeH="0" baseline="0" noProof="0" dirty="0">
              <a:ln>
                <a:noFill/>
              </a:ln>
              <a:solidFill>
                <a:schemeClr val="bg1"/>
              </a:solidFill>
              <a:effectLst/>
              <a:uLnTx/>
              <a:uFillTx/>
              <a:latin typeface="Prompt ExtraLight"/>
              <a:ea typeface="+mn-ea"/>
              <a:cs typeface="+mn-cs"/>
            </a:endParaRPr>
          </a:p>
        </p:txBody>
      </p:sp>
      <p:sp>
        <p:nvSpPr>
          <p:cNvPr id="2" name="Título 1">
            <a:extLst>
              <a:ext uri="{FF2B5EF4-FFF2-40B4-BE49-F238E27FC236}">
                <a16:creationId xmlns:a16="http://schemas.microsoft.com/office/drawing/2014/main" id="{26554A07-611F-4F16-A7C8-63100DF17FAF}"/>
              </a:ext>
            </a:extLst>
          </p:cNvPr>
          <p:cNvSpPr>
            <a:spLocks noGrp="1"/>
          </p:cNvSpPr>
          <p:nvPr>
            <p:ph type="title"/>
          </p:nvPr>
        </p:nvSpPr>
        <p:spPr>
          <a:xfrm>
            <a:off x="44126" y="2648998"/>
            <a:ext cx="6979526" cy="956722"/>
          </a:xfrm>
        </p:spPr>
        <p:txBody>
          <a:bodyPr vert="horz" lIns="91440" tIns="45720" rIns="91440" bIns="45720" rtlCol="0" anchor="ctr">
            <a:noAutofit/>
          </a:bodyPr>
          <a:lstStyle/>
          <a:p>
            <a:r>
              <a:rPr lang="es-MX" dirty="0">
                <a:solidFill>
                  <a:schemeClr val="accent1">
                    <a:lumMod val="50000"/>
                  </a:schemeClr>
                </a:solidFill>
              </a:rPr>
              <a:t>7. Reporte Informativo del Cierre Presupuestal y de Préstamos 2021</a:t>
            </a:r>
          </a:p>
        </p:txBody>
      </p:sp>
      <p:sp>
        <p:nvSpPr>
          <p:cNvPr id="4" name="Marcador de pie de página 3">
            <a:extLst>
              <a:ext uri="{FF2B5EF4-FFF2-40B4-BE49-F238E27FC236}">
                <a16:creationId xmlns:a16="http://schemas.microsoft.com/office/drawing/2014/main" id="{CD7BDFE7-8B6E-430D-8024-FCF49D42B9E2}"/>
              </a:ext>
            </a:extLst>
          </p:cNvPr>
          <p:cNvSpPr>
            <a:spLocks noGrp="1"/>
          </p:cNvSpPr>
          <p:nvPr>
            <p:ph type="ftr" sz="quarter" idx="3"/>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b="0" i="0" u="none" strike="noStrike" kern="1200" cap="none" spc="0" normalizeH="0" baseline="0" noProof="0">
                <a:ln>
                  <a:noFill/>
                </a:ln>
                <a:solidFill>
                  <a:prstClr val="black">
                    <a:tint val="75000"/>
                  </a:prstClr>
                </a:solidFill>
                <a:effectLst/>
                <a:uLnTx/>
                <a:uFillTx/>
                <a:latin typeface="Prompt ExtraLight"/>
                <a:ea typeface="+mn-ea"/>
                <a:cs typeface="+mn-cs"/>
              </a:rPr>
              <a:t>Sesión Ordinaria 01/2022 del 27 de enero 2022</a:t>
            </a:r>
            <a:endParaRPr kumimoji="0" lang="en-US"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6" name="Rectángulo 5">
            <a:extLst>
              <a:ext uri="{FF2B5EF4-FFF2-40B4-BE49-F238E27FC236}">
                <a16:creationId xmlns:a16="http://schemas.microsoft.com/office/drawing/2014/main" id="{AE8E05CB-14D8-43F6-AF8F-861C0C8F4B23}"/>
              </a:ext>
            </a:extLst>
          </p:cNvPr>
          <p:cNvSpPr/>
          <p:nvPr/>
        </p:nvSpPr>
        <p:spPr>
          <a:xfrm>
            <a:off x="724064" y="5690947"/>
            <a:ext cx="8105867" cy="769441"/>
          </a:xfrm>
          <a:prstGeom prst="rect">
            <a:avLst/>
          </a:pr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wrap="square">
            <a:spAutoFit/>
          </a:bodyPr>
          <a:lstStyle/>
          <a:p>
            <a:pPr marL="285750" marR="0" lvl="0" indent="-285750" algn="just" defTabSz="457200" rtl="0" eaLnBrk="1" fontAlgn="auto" latinLnBrk="0" hangingPunct="1">
              <a:lnSpc>
                <a:spcPct val="100000"/>
              </a:lnSpc>
              <a:spcBef>
                <a:spcPts val="0"/>
              </a:spcBef>
              <a:spcAft>
                <a:spcPts val="0"/>
              </a:spcAft>
              <a:buClrTx/>
              <a:buSzTx/>
              <a:buBlip>
                <a:blip r:embed="rId2"/>
              </a:buBlip>
              <a:tabLst/>
              <a:defRPr/>
            </a:pPr>
            <a:r>
              <a:rPr kumimoji="0" lang="es-MX" sz="1100" b="0" i="0" u="none" strike="noStrike" kern="1200" cap="none" spc="0" normalizeH="0" baseline="0" noProof="0" dirty="0">
                <a:ln>
                  <a:noFill/>
                </a:ln>
                <a:solidFill>
                  <a:schemeClr val="bg2">
                    <a:lumMod val="50000"/>
                  </a:schemeClr>
                </a:solidFill>
                <a:effectLst/>
                <a:uLnTx/>
                <a:uFillTx/>
                <a:latin typeface="Prompt ExtraLight"/>
                <a:ea typeface="+mn-ea"/>
                <a:cs typeface="+mn-cs"/>
              </a:rPr>
              <a:t>En desahogo del punto número </a:t>
            </a:r>
            <a:r>
              <a:rPr lang="es-MX" sz="1100" dirty="0">
                <a:solidFill>
                  <a:schemeClr val="bg2">
                    <a:lumMod val="50000"/>
                  </a:schemeClr>
                </a:solidFill>
                <a:latin typeface="Prompt ExtraLight"/>
              </a:rPr>
              <a:t>siete</a:t>
            </a:r>
            <a:r>
              <a:rPr kumimoji="0" lang="es-MX" sz="1100" b="0" i="0" u="none" strike="noStrike" kern="1200" cap="none" spc="0" normalizeH="0" baseline="0" noProof="0" dirty="0">
                <a:ln>
                  <a:noFill/>
                </a:ln>
                <a:solidFill>
                  <a:schemeClr val="bg2">
                    <a:lumMod val="50000"/>
                  </a:schemeClr>
                </a:solidFill>
                <a:effectLst/>
                <a:uLnTx/>
                <a:uFillTx/>
                <a:latin typeface="Prompt ExtraLight"/>
                <a:ea typeface="+mn-ea"/>
                <a:cs typeface="+mn-cs"/>
              </a:rPr>
              <a:t> del orden del día, el Director General del Instituto de Pensiones del Estado de Jalisco, Héctor Pizano Ramos, con fundamento en lo establecido en el artículo 154 fracciones XVIII y XXII de la Ley del Instituto de Pensiones del Estado de Jalisco, presenta el </a:t>
            </a:r>
            <a:r>
              <a:rPr kumimoji="0" lang="es-MX" sz="1100" b="0" i="1" u="none" strike="noStrike" kern="1200" cap="none" spc="0" normalizeH="0" baseline="0" noProof="0" dirty="0">
                <a:ln>
                  <a:noFill/>
                </a:ln>
                <a:solidFill>
                  <a:schemeClr val="bg2">
                    <a:lumMod val="50000"/>
                  </a:schemeClr>
                </a:solidFill>
                <a:effectLst/>
                <a:uLnTx/>
                <a:uFillTx/>
                <a:latin typeface="Prompt ExtraLight"/>
                <a:ea typeface="+mn-ea"/>
                <a:cs typeface="+mn-cs"/>
              </a:rPr>
              <a:t>Reporte Informativo del Cierre Presupuestal 2021</a:t>
            </a:r>
            <a:r>
              <a:rPr kumimoji="0" lang="es-MX" sz="1100" b="0" i="0" u="none" strike="noStrike" kern="1200" cap="none" spc="0" normalizeH="0" baseline="0" noProof="0" dirty="0">
                <a:ln>
                  <a:noFill/>
                </a:ln>
                <a:solidFill>
                  <a:schemeClr val="bg2">
                    <a:lumMod val="50000"/>
                  </a:schemeClr>
                </a:solidFill>
                <a:effectLst/>
                <a:uLnTx/>
                <a:uFillTx/>
                <a:latin typeface="Prompt ExtraLight"/>
                <a:ea typeface="+mn-ea"/>
                <a:cs typeface="+mn-cs"/>
              </a:rPr>
              <a:t>, conforme al siguiente reporte:</a:t>
            </a:r>
          </a:p>
        </p:txBody>
      </p:sp>
    </p:spTree>
    <p:extLst>
      <p:ext uri="{BB962C8B-B14F-4D97-AF65-F5344CB8AC3E}">
        <p14:creationId xmlns:p14="http://schemas.microsoft.com/office/powerpoint/2010/main" val="40795727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5" name="Marcador de número de diapositiva 4">
            <a:extLst>
              <a:ext uri="{FF2B5EF4-FFF2-40B4-BE49-F238E27FC236}">
                <a16:creationId xmlns:a16="http://schemas.microsoft.com/office/drawing/2014/main" id="{3C2DDB75-E901-4266-A0DE-EB8E883A2FD0}"/>
              </a:ext>
            </a:extLst>
          </p:cNvPr>
          <p:cNvSpPr>
            <a:spLocks noGrp="1"/>
          </p:cNvSpPr>
          <p:nvPr>
            <p:ph type="sldNum" sz="quarter" idx="4"/>
          </p:nvPr>
        </p:nvSpPr>
        <p:spPr>
          <a:xfrm>
            <a:off x="6919866" y="6492875"/>
            <a:ext cx="21336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100" b="0" i="0" u="none" strike="noStrike" kern="1200" cap="none" spc="0" normalizeH="0" baseline="0" noProof="0" smtClean="0">
                <a:ln>
                  <a:noFill/>
                </a:ln>
                <a:solidFill>
                  <a:schemeClr val="bg1"/>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100" b="0" i="0" u="none" strike="noStrike" kern="1200" cap="none" spc="0" normalizeH="0" baseline="0" noProof="0" dirty="0">
              <a:ln>
                <a:noFill/>
              </a:ln>
              <a:solidFill>
                <a:schemeClr val="bg1"/>
              </a:solidFill>
              <a:effectLst/>
              <a:uLnTx/>
              <a:uFillTx/>
              <a:latin typeface="Prompt ExtraLight"/>
              <a:ea typeface="+mn-ea"/>
              <a:cs typeface="+mn-cs"/>
            </a:endParaRPr>
          </a:p>
        </p:txBody>
      </p:sp>
      <p:sp>
        <p:nvSpPr>
          <p:cNvPr id="2" name="Título 1">
            <a:extLst>
              <a:ext uri="{FF2B5EF4-FFF2-40B4-BE49-F238E27FC236}">
                <a16:creationId xmlns:a16="http://schemas.microsoft.com/office/drawing/2014/main" id="{26554A07-611F-4F16-A7C8-63100DF17FAF}"/>
              </a:ext>
            </a:extLst>
          </p:cNvPr>
          <p:cNvSpPr>
            <a:spLocks noGrp="1"/>
          </p:cNvSpPr>
          <p:nvPr>
            <p:ph type="title"/>
          </p:nvPr>
        </p:nvSpPr>
        <p:spPr>
          <a:xfrm>
            <a:off x="44126" y="2648998"/>
            <a:ext cx="6227446" cy="956722"/>
          </a:xfrm>
        </p:spPr>
        <p:txBody>
          <a:bodyPr vert="horz" lIns="91440" tIns="45720" rIns="91440" bIns="45720" rtlCol="0" anchor="ctr">
            <a:noAutofit/>
          </a:bodyPr>
          <a:lstStyle/>
          <a:p>
            <a:r>
              <a:rPr lang="es-MX" dirty="0">
                <a:solidFill>
                  <a:schemeClr val="accent1">
                    <a:lumMod val="50000"/>
                  </a:schemeClr>
                </a:solidFill>
              </a:rPr>
              <a:t>4. Discusión y en su caso Aprobación de los Estados Financieros</a:t>
            </a:r>
          </a:p>
        </p:txBody>
      </p:sp>
      <p:sp>
        <p:nvSpPr>
          <p:cNvPr id="4" name="Marcador de pie de página 3">
            <a:extLst>
              <a:ext uri="{FF2B5EF4-FFF2-40B4-BE49-F238E27FC236}">
                <a16:creationId xmlns:a16="http://schemas.microsoft.com/office/drawing/2014/main" id="{CD7BDFE7-8B6E-430D-8024-FCF49D42B9E2}"/>
              </a:ext>
            </a:extLst>
          </p:cNvPr>
          <p:cNvSpPr>
            <a:spLocks noGrp="1"/>
          </p:cNvSpPr>
          <p:nvPr>
            <p:ph type="ftr" sz="quarter" idx="3"/>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b="0" i="0" u="none" strike="noStrike" kern="1200" cap="none" spc="0" normalizeH="0" baseline="0" noProof="0">
                <a:ln>
                  <a:noFill/>
                </a:ln>
                <a:solidFill>
                  <a:prstClr val="black">
                    <a:tint val="75000"/>
                  </a:prstClr>
                </a:solidFill>
                <a:effectLst/>
                <a:uLnTx/>
                <a:uFillTx/>
                <a:latin typeface="Prompt ExtraLight"/>
                <a:ea typeface="+mn-ea"/>
                <a:cs typeface="+mn-cs"/>
              </a:rPr>
              <a:t>Sesión Ordinaria 01/2022 del 27 de enero 2022</a:t>
            </a:r>
            <a:endParaRPr kumimoji="0" lang="en-US"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3" name="Subtítulo 2">
            <a:extLst>
              <a:ext uri="{FF2B5EF4-FFF2-40B4-BE49-F238E27FC236}">
                <a16:creationId xmlns:a16="http://schemas.microsoft.com/office/drawing/2014/main" id="{EE747FCE-125B-4640-8B4C-F91142F9D05E}"/>
              </a:ext>
            </a:extLst>
          </p:cNvPr>
          <p:cNvSpPr>
            <a:spLocks noGrp="1"/>
          </p:cNvSpPr>
          <p:nvPr>
            <p:ph type="subTitle" idx="4294967295"/>
          </p:nvPr>
        </p:nvSpPr>
        <p:spPr>
          <a:xfrm>
            <a:off x="1883122" y="3605720"/>
            <a:ext cx="2318412" cy="455171"/>
          </a:xfrm>
          <a:prstGeom prst="rect">
            <a:avLst/>
          </a:prstGeom>
        </p:spPr>
        <p:txBody>
          <a:bodyPr/>
          <a:lstStyle/>
          <a:p>
            <a:pPr marL="0" indent="0" algn="ctr">
              <a:buNone/>
            </a:pPr>
            <a:r>
              <a:rPr lang="es-MX" b="1" dirty="0">
                <a:solidFill>
                  <a:schemeClr val="bg2">
                    <a:lumMod val="50000"/>
                  </a:schemeClr>
                </a:solidFill>
              </a:rPr>
              <a:t>Diciembre 2021</a:t>
            </a:r>
          </a:p>
        </p:txBody>
      </p:sp>
      <p:sp>
        <p:nvSpPr>
          <p:cNvPr id="6" name="Rectángulo 5">
            <a:extLst>
              <a:ext uri="{FF2B5EF4-FFF2-40B4-BE49-F238E27FC236}">
                <a16:creationId xmlns:a16="http://schemas.microsoft.com/office/drawing/2014/main" id="{AE8E05CB-14D8-43F6-AF8F-861C0C8F4B23}"/>
              </a:ext>
            </a:extLst>
          </p:cNvPr>
          <p:cNvSpPr/>
          <p:nvPr/>
        </p:nvSpPr>
        <p:spPr>
          <a:xfrm>
            <a:off x="724064" y="5690947"/>
            <a:ext cx="8105867" cy="769441"/>
          </a:xfrm>
          <a:prstGeom prst="rect">
            <a:avLst/>
          </a:pr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wrap="square">
            <a:spAutoFit/>
          </a:bodyPr>
          <a:lstStyle/>
          <a:p>
            <a:pPr marL="285750" marR="0" lvl="0" indent="-285750" algn="just" defTabSz="457200" rtl="0" eaLnBrk="1" fontAlgn="auto" latinLnBrk="0" hangingPunct="1">
              <a:lnSpc>
                <a:spcPct val="100000"/>
              </a:lnSpc>
              <a:spcBef>
                <a:spcPts val="0"/>
              </a:spcBef>
              <a:spcAft>
                <a:spcPts val="0"/>
              </a:spcAft>
              <a:buClrTx/>
              <a:buSzTx/>
              <a:buBlip>
                <a:blip r:embed="rId3"/>
              </a:buBlip>
              <a:tabLst/>
              <a:defRPr/>
            </a:pPr>
            <a:r>
              <a:rPr kumimoji="0" lang="es-MX" sz="1100" b="0" i="0" u="none" strike="noStrike" kern="1200" cap="none" spc="0" normalizeH="0" baseline="0" noProof="0" dirty="0">
                <a:ln>
                  <a:noFill/>
                </a:ln>
                <a:solidFill>
                  <a:schemeClr val="bg2">
                    <a:lumMod val="50000"/>
                  </a:schemeClr>
                </a:solidFill>
                <a:effectLst/>
                <a:uLnTx/>
                <a:uFillTx/>
                <a:latin typeface="Prompt ExtraLight"/>
                <a:ea typeface="+mn-ea"/>
                <a:cs typeface="+mn-cs"/>
              </a:rPr>
              <a:t>En desahogo del punto número </a:t>
            </a:r>
            <a:r>
              <a:rPr lang="es-MX" sz="1100" dirty="0">
                <a:solidFill>
                  <a:schemeClr val="bg2">
                    <a:lumMod val="50000"/>
                  </a:schemeClr>
                </a:solidFill>
                <a:latin typeface="Prompt ExtraLight"/>
              </a:rPr>
              <a:t>cuatro</a:t>
            </a:r>
            <a:r>
              <a:rPr kumimoji="0" lang="es-MX" sz="1100" b="0" i="0" u="none" strike="noStrike" kern="1200" cap="none" spc="0" normalizeH="0" baseline="0" noProof="0" dirty="0">
                <a:ln>
                  <a:noFill/>
                </a:ln>
                <a:solidFill>
                  <a:schemeClr val="bg2">
                    <a:lumMod val="50000"/>
                  </a:schemeClr>
                </a:solidFill>
                <a:effectLst/>
                <a:uLnTx/>
                <a:uFillTx/>
                <a:latin typeface="Prompt ExtraLight"/>
                <a:ea typeface="+mn-ea"/>
                <a:cs typeface="+mn-cs"/>
              </a:rPr>
              <a:t> del orden del día, el Director General del Instituto de Pensiones del Estado de Jalisco, Héctor Pizano Ramos, con fundamento en lo establecido en el artículo 154 fracciones XVIII y XXII de la Ley del Instituto de Pensiones del Estado de Jalisco, presenta la </a:t>
            </a:r>
            <a:r>
              <a:rPr lang="es-MX" sz="1100" i="1" dirty="0">
                <a:solidFill>
                  <a:schemeClr val="bg2">
                    <a:lumMod val="50000"/>
                  </a:schemeClr>
                </a:solidFill>
                <a:latin typeface="Prompt ExtraLight"/>
              </a:rPr>
              <a:t>D</a:t>
            </a:r>
            <a:r>
              <a:rPr kumimoji="0" lang="es-MX" sz="1100" b="0" i="1" u="none" strike="noStrike" kern="1200" cap="none" spc="0" normalizeH="0" baseline="0" noProof="0" dirty="0" err="1">
                <a:ln>
                  <a:noFill/>
                </a:ln>
                <a:solidFill>
                  <a:schemeClr val="bg2">
                    <a:lumMod val="50000"/>
                  </a:schemeClr>
                </a:solidFill>
                <a:effectLst/>
                <a:uLnTx/>
                <a:uFillTx/>
                <a:latin typeface="Prompt ExtraLight"/>
                <a:ea typeface="+mn-ea"/>
                <a:cs typeface="+mn-cs"/>
              </a:rPr>
              <a:t>iscusión</a:t>
            </a:r>
            <a:r>
              <a:rPr kumimoji="0" lang="es-MX" sz="1100" b="0" i="1" u="none" strike="noStrike" kern="1200" cap="none" spc="0" normalizeH="0" baseline="0" noProof="0" dirty="0">
                <a:ln>
                  <a:noFill/>
                </a:ln>
                <a:solidFill>
                  <a:schemeClr val="bg2">
                    <a:lumMod val="50000"/>
                  </a:schemeClr>
                </a:solidFill>
                <a:effectLst/>
                <a:uLnTx/>
                <a:uFillTx/>
                <a:latin typeface="Prompt ExtraLight"/>
                <a:ea typeface="+mn-ea"/>
                <a:cs typeface="+mn-cs"/>
              </a:rPr>
              <a:t> y en su caso Aprobación de los Estados Financieros</a:t>
            </a:r>
            <a:r>
              <a:rPr kumimoji="0" lang="es-MX" sz="1100" b="0" i="0" u="none" strike="noStrike" kern="1200" cap="none" spc="0" normalizeH="0" baseline="0" noProof="0" dirty="0">
                <a:ln>
                  <a:noFill/>
                </a:ln>
                <a:solidFill>
                  <a:schemeClr val="bg2">
                    <a:lumMod val="50000"/>
                  </a:schemeClr>
                </a:solidFill>
                <a:effectLst/>
                <a:uLnTx/>
                <a:uFillTx/>
                <a:latin typeface="Prompt ExtraLight"/>
                <a:ea typeface="+mn-ea"/>
                <a:cs typeface="+mn-cs"/>
              </a:rPr>
              <a:t> al mes de diciembre 2021, conforme al siguiente reporte:</a:t>
            </a:r>
          </a:p>
        </p:txBody>
      </p:sp>
    </p:spTree>
    <p:extLst>
      <p:ext uri="{BB962C8B-B14F-4D97-AF65-F5344CB8AC3E}">
        <p14:creationId xmlns:p14="http://schemas.microsoft.com/office/powerpoint/2010/main" val="3335804109"/>
      </p:ext>
    </p:extLst>
  </p:cSld>
  <p:clrMapOvr>
    <a:overrideClrMapping bg1="lt1" tx1="dk1" bg2="lt2" tx2="dk2" accent1="accent1" accent2="accent2" accent3="accent3" accent4="accent4" accent5="accent5" accent6="accent6" hlink="hlink" folHlink="folHlink"/>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F6201E00-821D-4198-BA78-1B4FF6CFCFBD}"/>
              </a:ext>
            </a:extLst>
          </p:cNvPr>
          <p:cNvSpPr>
            <a:spLocks noGrp="1"/>
          </p:cNvSpPr>
          <p:nvPr>
            <p:ph type="sldNum" sz="quarter" idx="4"/>
          </p:nvPr>
        </p:nvSpPr>
        <p:spPr/>
        <p:txBody>
          <a:bodyPr/>
          <a:lstStyle/>
          <a:p>
            <a:fld id="{08DCC1CA-BC64-9342-9FC6-0A703FD15379}" type="slidenum">
              <a:rPr lang="en-US" smtClean="0"/>
              <a:pPr/>
              <a:t>50</a:t>
            </a:fld>
            <a:endParaRPr lang="en-US" dirty="0"/>
          </a:p>
        </p:txBody>
      </p:sp>
      <p:sp>
        <p:nvSpPr>
          <p:cNvPr id="3" name="Título 2">
            <a:extLst>
              <a:ext uri="{FF2B5EF4-FFF2-40B4-BE49-F238E27FC236}">
                <a16:creationId xmlns:a16="http://schemas.microsoft.com/office/drawing/2014/main" id="{FA1673ED-7419-4E2E-8BDD-27735CD057A7}"/>
              </a:ext>
            </a:extLst>
          </p:cNvPr>
          <p:cNvSpPr>
            <a:spLocks noGrp="1"/>
          </p:cNvSpPr>
          <p:nvPr>
            <p:ph type="title"/>
          </p:nvPr>
        </p:nvSpPr>
        <p:spPr/>
        <p:txBody>
          <a:bodyPr/>
          <a:lstStyle/>
          <a:p>
            <a:r>
              <a:rPr lang="es-MX" dirty="0"/>
              <a:t>Cierre Presupuestal 2021</a:t>
            </a:r>
          </a:p>
        </p:txBody>
      </p:sp>
      <p:sp>
        <p:nvSpPr>
          <p:cNvPr id="4" name="Marcador de pie de página 3">
            <a:extLst>
              <a:ext uri="{FF2B5EF4-FFF2-40B4-BE49-F238E27FC236}">
                <a16:creationId xmlns:a16="http://schemas.microsoft.com/office/drawing/2014/main" id="{DF511D37-09B3-4BFA-85F6-90FE57510617}"/>
              </a:ext>
            </a:extLst>
          </p:cNvPr>
          <p:cNvSpPr>
            <a:spLocks noGrp="1"/>
          </p:cNvSpPr>
          <p:nvPr>
            <p:ph type="ftr" sz="quarter" idx="3"/>
          </p:nvPr>
        </p:nvSpPr>
        <p:spPr>
          <a:xfrm>
            <a:off x="2986155" y="6442312"/>
            <a:ext cx="3399146" cy="365125"/>
          </a:xfrm>
        </p:spPr>
        <p:txBody>
          <a:bodyPr/>
          <a:lstStyle/>
          <a:p>
            <a:r>
              <a:rPr lang="es-MX"/>
              <a:t>Sesión Ordinaria 01/2022 del 27 de enero 2022</a:t>
            </a:r>
            <a:endParaRPr lang="es-MX" dirty="0"/>
          </a:p>
        </p:txBody>
      </p:sp>
      <p:sp>
        <p:nvSpPr>
          <p:cNvPr id="6" name="Marcador de texto 2">
            <a:extLst>
              <a:ext uri="{FF2B5EF4-FFF2-40B4-BE49-F238E27FC236}">
                <a16:creationId xmlns:a16="http://schemas.microsoft.com/office/drawing/2014/main" id="{E22ACBF8-FEDD-4408-8CE8-16BEAE753CE2}"/>
              </a:ext>
            </a:extLst>
          </p:cNvPr>
          <p:cNvSpPr txBox="1">
            <a:spLocks/>
          </p:cNvSpPr>
          <p:nvPr/>
        </p:nvSpPr>
        <p:spPr>
          <a:xfrm>
            <a:off x="241300" y="787400"/>
            <a:ext cx="8636000" cy="419100"/>
          </a:xfrm>
          <a:prstGeom prst="rect">
            <a:avLst/>
          </a:prstGeom>
        </p:spPr>
        <p:txBody>
          <a:bodyPr/>
          <a:lstStyle>
            <a:lvl1pPr marL="342900" indent="-342900" algn="l" defTabSz="457200" rtl="0" eaLnBrk="1" latinLnBrk="0" hangingPunct="1">
              <a:spcBef>
                <a:spcPct val="20000"/>
              </a:spcBef>
              <a:buClr>
                <a:schemeClr val="accent1">
                  <a:lumMod val="50000"/>
                </a:schemeClr>
              </a:buClr>
              <a:buFont typeface="Wingdings" panose="05000000000000000000" pitchFamily="2"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ct val="20000"/>
              </a:spcBef>
              <a:buClr>
                <a:schemeClr val="accent1">
                  <a:lumMod val="50000"/>
                </a:schemeClr>
              </a:buClr>
              <a:buFont typeface="Arial"/>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ct val="20000"/>
              </a:spcBef>
              <a:buFont typeface="Arial"/>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ct val="20000"/>
              </a:spcBef>
              <a:buFont typeface="Arial"/>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ct val="20000"/>
              </a:spcBef>
              <a:buFont typeface="Arial"/>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s-MX"/>
              <a:t>Cierre presupuestal del ingreso y el egreso 2021</a:t>
            </a:r>
            <a:endParaRPr lang="es-MX" dirty="0"/>
          </a:p>
        </p:txBody>
      </p:sp>
      <p:sp>
        <p:nvSpPr>
          <p:cNvPr id="7" name="Marcador de texto 23">
            <a:extLst>
              <a:ext uri="{FF2B5EF4-FFF2-40B4-BE49-F238E27FC236}">
                <a16:creationId xmlns:a16="http://schemas.microsoft.com/office/drawing/2014/main" id="{E9A7A96D-7539-4522-AAB4-35EF890F0892}"/>
              </a:ext>
            </a:extLst>
          </p:cNvPr>
          <p:cNvSpPr txBox="1">
            <a:spLocks/>
          </p:cNvSpPr>
          <p:nvPr/>
        </p:nvSpPr>
        <p:spPr>
          <a:xfrm>
            <a:off x="96706" y="4440537"/>
            <a:ext cx="8648700" cy="1784548"/>
          </a:xfrm>
          <a:prstGeom prst="rect">
            <a:avLst/>
          </a:prstGeom>
        </p:spPr>
        <p:txBody>
          <a:bodyPr/>
          <a:lstStyle>
            <a:lvl1pPr marL="342900" indent="-342900" algn="l" defTabSz="457200" rtl="0" eaLnBrk="1" latinLnBrk="0" hangingPunct="1">
              <a:spcBef>
                <a:spcPct val="20000"/>
              </a:spcBef>
              <a:buClr>
                <a:schemeClr val="accent1">
                  <a:lumMod val="50000"/>
                </a:schemeClr>
              </a:buClr>
              <a:buFont typeface="Wingdings" panose="05000000000000000000" pitchFamily="2"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ct val="20000"/>
              </a:spcBef>
              <a:buClr>
                <a:schemeClr val="accent1">
                  <a:lumMod val="50000"/>
                </a:schemeClr>
              </a:buClr>
              <a:buFont typeface="Arial"/>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ct val="20000"/>
              </a:spcBef>
              <a:buFont typeface="Arial"/>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ct val="20000"/>
              </a:spcBef>
              <a:buFont typeface="Arial"/>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ct val="20000"/>
              </a:spcBef>
              <a:buFont typeface="Arial"/>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s-MX" sz="1200" b="1">
              <a:latin typeface="+mj-lt"/>
            </a:endParaRPr>
          </a:p>
          <a:p>
            <a:r>
              <a:rPr lang="es-MX" sz="1200" b="1">
                <a:latin typeface="+mj-lt"/>
              </a:rPr>
              <a:t>Notas:</a:t>
            </a:r>
          </a:p>
          <a:p>
            <a:pPr marL="228600" indent="-228600">
              <a:buFont typeface="Arial" panose="020B0604020202020204" pitchFamily="34" charset="0"/>
              <a:buAutoNum type="arabicParenR"/>
            </a:pPr>
            <a:r>
              <a:rPr lang="es-MX" sz="1200">
                <a:latin typeface="+mj-lt"/>
              </a:rPr>
              <a:t>Respecto a la expectativa de cierre de ingresos del ejercicio se aprecia un incremento de $236.1 mdp, mismos que se encontraron impulsados principalmente por la recaudación de ingresos de aportaciones, préstamos e inversiones en mercados financieros; en contraparte, por lo que respecta al egreso, se generó un gasto mayor al estimado derivado de la prestación de servicios médicos, aunado a una mayor coordinación de cierre con los proveedores de estos servicios, las Direcciones de Servicios Médicos y Finanzas, a efecto de no ver afectado el presupuesto 2022.</a:t>
            </a:r>
            <a:endParaRPr lang="es-MX" sz="1200" dirty="0">
              <a:latin typeface="+mj-lt"/>
            </a:endParaRPr>
          </a:p>
        </p:txBody>
      </p:sp>
      <p:sp>
        <p:nvSpPr>
          <p:cNvPr id="8" name="Rectángulo 7">
            <a:extLst>
              <a:ext uri="{FF2B5EF4-FFF2-40B4-BE49-F238E27FC236}">
                <a16:creationId xmlns:a16="http://schemas.microsoft.com/office/drawing/2014/main" id="{8AF84D0D-BF55-46DB-8F3E-81B18FD2BE36}"/>
              </a:ext>
            </a:extLst>
          </p:cNvPr>
          <p:cNvSpPr/>
          <p:nvPr/>
        </p:nvSpPr>
        <p:spPr>
          <a:xfrm>
            <a:off x="709178" y="2111022"/>
            <a:ext cx="1577947" cy="429104"/>
          </a:xfrm>
          <a:prstGeom prst="rect">
            <a:avLst/>
          </a:prstGeom>
          <a:solidFill>
            <a:srgbClr val="6E56A0"/>
          </a:solidFill>
          <a:ln>
            <a:solidFill>
              <a:srgbClr val="6E56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dirty="0"/>
              <a:t>Ingresos</a:t>
            </a:r>
          </a:p>
        </p:txBody>
      </p:sp>
      <p:sp>
        <p:nvSpPr>
          <p:cNvPr id="9" name="Rectángulo 8">
            <a:extLst>
              <a:ext uri="{FF2B5EF4-FFF2-40B4-BE49-F238E27FC236}">
                <a16:creationId xmlns:a16="http://schemas.microsoft.com/office/drawing/2014/main" id="{03C52D4E-6763-46E9-BA0E-4924933661DF}"/>
              </a:ext>
            </a:extLst>
          </p:cNvPr>
          <p:cNvSpPr/>
          <p:nvPr/>
        </p:nvSpPr>
        <p:spPr>
          <a:xfrm>
            <a:off x="709178" y="2873935"/>
            <a:ext cx="1577947" cy="429104"/>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s-MX" dirty="0"/>
              <a:t>Egresos</a:t>
            </a:r>
          </a:p>
        </p:txBody>
      </p:sp>
      <p:sp>
        <p:nvSpPr>
          <p:cNvPr id="10" name="CuadroTexto 9">
            <a:extLst>
              <a:ext uri="{FF2B5EF4-FFF2-40B4-BE49-F238E27FC236}">
                <a16:creationId xmlns:a16="http://schemas.microsoft.com/office/drawing/2014/main" id="{33F31823-59F9-4733-B804-F7DACCDFED89}"/>
              </a:ext>
            </a:extLst>
          </p:cNvPr>
          <p:cNvSpPr txBox="1"/>
          <p:nvPr/>
        </p:nvSpPr>
        <p:spPr>
          <a:xfrm>
            <a:off x="2766207" y="1408225"/>
            <a:ext cx="1369927" cy="369332"/>
          </a:xfrm>
          <a:prstGeom prst="rect">
            <a:avLst/>
          </a:prstGeom>
          <a:noFill/>
        </p:spPr>
        <p:txBody>
          <a:bodyPr wrap="none" rtlCol="0">
            <a:spAutoFit/>
          </a:bodyPr>
          <a:lstStyle/>
          <a:p>
            <a:r>
              <a:rPr lang="es-MX" b="1" u="sng" dirty="0"/>
              <a:t>Presupuesto</a:t>
            </a:r>
          </a:p>
        </p:txBody>
      </p:sp>
      <p:sp>
        <p:nvSpPr>
          <p:cNvPr id="11" name="CuadroTexto 10">
            <a:extLst>
              <a:ext uri="{FF2B5EF4-FFF2-40B4-BE49-F238E27FC236}">
                <a16:creationId xmlns:a16="http://schemas.microsoft.com/office/drawing/2014/main" id="{4CC185E2-B6FD-4477-872E-F52F87971B74}"/>
              </a:ext>
            </a:extLst>
          </p:cNvPr>
          <p:cNvSpPr txBox="1"/>
          <p:nvPr/>
        </p:nvSpPr>
        <p:spPr>
          <a:xfrm>
            <a:off x="4685728" y="1408225"/>
            <a:ext cx="1282980" cy="369332"/>
          </a:xfrm>
          <a:prstGeom prst="rect">
            <a:avLst/>
          </a:prstGeom>
          <a:noFill/>
        </p:spPr>
        <p:txBody>
          <a:bodyPr wrap="none" rtlCol="0">
            <a:spAutoFit/>
          </a:bodyPr>
          <a:lstStyle/>
          <a:p>
            <a:r>
              <a:rPr lang="es-MX" b="1" u="sng" dirty="0"/>
              <a:t>Expectativa</a:t>
            </a:r>
          </a:p>
        </p:txBody>
      </p:sp>
      <p:sp>
        <p:nvSpPr>
          <p:cNvPr id="12" name="CuadroTexto 11">
            <a:extLst>
              <a:ext uri="{FF2B5EF4-FFF2-40B4-BE49-F238E27FC236}">
                <a16:creationId xmlns:a16="http://schemas.microsoft.com/office/drawing/2014/main" id="{D81E0013-CE72-40C0-8F9F-3A1173A8BBF2}"/>
              </a:ext>
            </a:extLst>
          </p:cNvPr>
          <p:cNvSpPr txBox="1"/>
          <p:nvPr/>
        </p:nvSpPr>
        <p:spPr>
          <a:xfrm>
            <a:off x="2508537" y="2102929"/>
            <a:ext cx="1771639" cy="369332"/>
          </a:xfrm>
          <a:prstGeom prst="rect">
            <a:avLst/>
          </a:prstGeom>
          <a:noFill/>
        </p:spPr>
        <p:txBody>
          <a:bodyPr wrap="none" rtlCol="0">
            <a:spAutoFit/>
          </a:bodyPr>
          <a:lstStyle/>
          <a:p>
            <a:r>
              <a:rPr lang="es-MX" dirty="0"/>
              <a:t>$10,615´717,382</a:t>
            </a:r>
          </a:p>
        </p:txBody>
      </p:sp>
      <p:sp>
        <p:nvSpPr>
          <p:cNvPr id="13" name="CuadroTexto 12">
            <a:extLst>
              <a:ext uri="{FF2B5EF4-FFF2-40B4-BE49-F238E27FC236}">
                <a16:creationId xmlns:a16="http://schemas.microsoft.com/office/drawing/2014/main" id="{FFBD736D-4959-4A18-B67D-E39E42546864}"/>
              </a:ext>
            </a:extLst>
          </p:cNvPr>
          <p:cNvSpPr txBox="1"/>
          <p:nvPr/>
        </p:nvSpPr>
        <p:spPr>
          <a:xfrm>
            <a:off x="4446207" y="2109671"/>
            <a:ext cx="1771639" cy="369332"/>
          </a:xfrm>
          <a:prstGeom prst="rect">
            <a:avLst/>
          </a:prstGeom>
          <a:noFill/>
        </p:spPr>
        <p:txBody>
          <a:bodyPr wrap="none" rtlCol="0">
            <a:spAutoFit/>
          </a:bodyPr>
          <a:lstStyle/>
          <a:p>
            <a:r>
              <a:rPr lang="es-MX" dirty="0"/>
              <a:t>$11,283´209,115</a:t>
            </a:r>
            <a:endParaRPr lang="es-MX" baseline="30000" dirty="0"/>
          </a:p>
        </p:txBody>
      </p:sp>
      <p:sp>
        <p:nvSpPr>
          <p:cNvPr id="14" name="CuadroTexto 13">
            <a:extLst>
              <a:ext uri="{FF2B5EF4-FFF2-40B4-BE49-F238E27FC236}">
                <a16:creationId xmlns:a16="http://schemas.microsoft.com/office/drawing/2014/main" id="{AAB75257-F09D-4533-A4CA-7180C922DDB0}"/>
              </a:ext>
            </a:extLst>
          </p:cNvPr>
          <p:cNvSpPr txBox="1"/>
          <p:nvPr/>
        </p:nvSpPr>
        <p:spPr>
          <a:xfrm>
            <a:off x="2508537" y="2908815"/>
            <a:ext cx="1771639" cy="369332"/>
          </a:xfrm>
          <a:prstGeom prst="rect">
            <a:avLst/>
          </a:prstGeom>
          <a:noFill/>
        </p:spPr>
        <p:txBody>
          <a:bodyPr wrap="none" rtlCol="0">
            <a:spAutoFit/>
          </a:bodyPr>
          <a:lstStyle/>
          <a:p>
            <a:r>
              <a:rPr lang="es-MX" dirty="0"/>
              <a:t>$10,615´717,382</a:t>
            </a:r>
          </a:p>
        </p:txBody>
      </p:sp>
      <p:sp>
        <p:nvSpPr>
          <p:cNvPr id="15" name="Menos 14">
            <a:extLst>
              <a:ext uri="{FF2B5EF4-FFF2-40B4-BE49-F238E27FC236}">
                <a16:creationId xmlns:a16="http://schemas.microsoft.com/office/drawing/2014/main" id="{376D9A59-175D-455B-ACF6-5DD0F8F33381}"/>
              </a:ext>
            </a:extLst>
          </p:cNvPr>
          <p:cNvSpPr/>
          <p:nvPr/>
        </p:nvSpPr>
        <p:spPr>
          <a:xfrm>
            <a:off x="1268536" y="2557662"/>
            <a:ext cx="459229" cy="294215"/>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schemeClr val="tx1"/>
              </a:solidFill>
            </a:endParaRPr>
          </a:p>
        </p:txBody>
      </p:sp>
      <p:sp>
        <p:nvSpPr>
          <p:cNvPr id="16" name="Igual que 15">
            <a:extLst>
              <a:ext uri="{FF2B5EF4-FFF2-40B4-BE49-F238E27FC236}">
                <a16:creationId xmlns:a16="http://schemas.microsoft.com/office/drawing/2014/main" id="{BFFB6372-A7CC-4A12-820E-6B1EE69D1B71}"/>
              </a:ext>
            </a:extLst>
          </p:cNvPr>
          <p:cNvSpPr/>
          <p:nvPr/>
        </p:nvSpPr>
        <p:spPr>
          <a:xfrm>
            <a:off x="1268536" y="3381647"/>
            <a:ext cx="501706" cy="343667"/>
          </a:xfrm>
          <a:prstGeom prst="mathEqua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schemeClr val="tx1"/>
              </a:solidFill>
            </a:endParaRPr>
          </a:p>
        </p:txBody>
      </p:sp>
      <p:sp>
        <p:nvSpPr>
          <p:cNvPr id="17" name="Rectángulo 16">
            <a:extLst>
              <a:ext uri="{FF2B5EF4-FFF2-40B4-BE49-F238E27FC236}">
                <a16:creationId xmlns:a16="http://schemas.microsoft.com/office/drawing/2014/main" id="{C039F3EE-8C31-46E1-9B00-755E31605E39}"/>
              </a:ext>
            </a:extLst>
          </p:cNvPr>
          <p:cNvSpPr/>
          <p:nvPr/>
        </p:nvSpPr>
        <p:spPr>
          <a:xfrm>
            <a:off x="709176" y="3794206"/>
            <a:ext cx="1577947" cy="429104"/>
          </a:xfrm>
          <a:prstGeom prst="rect">
            <a:avLst/>
          </a:prstGeom>
          <a:solidFill>
            <a:schemeClr val="accent5"/>
          </a:solidFill>
          <a:ln>
            <a:solidFill>
              <a:srgbClr val="0070C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s-MX" dirty="0"/>
              <a:t>Balance</a:t>
            </a:r>
          </a:p>
        </p:txBody>
      </p:sp>
      <p:sp>
        <p:nvSpPr>
          <p:cNvPr id="18" name="CuadroTexto 17">
            <a:extLst>
              <a:ext uri="{FF2B5EF4-FFF2-40B4-BE49-F238E27FC236}">
                <a16:creationId xmlns:a16="http://schemas.microsoft.com/office/drawing/2014/main" id="{B3BF1008-963C-4EF1-802E-D1B305D6D7C1}"/>
              </a:ext>
            </a:extLst>
          </p:cNvPr>
          <p:cNvSpPr txBox="1"/>
          <p:nvPr/>
        </p:nvSpPr>
        <p:spPr>
          <a:xfrm>
            <a:off x="3178806" y="3824092"/>
            <a:ext cx="418704" cy="369332"/>
          </a:xfrm>
          <a:prstGeom prst="rect">
            <a:avLst/>
          </a:prstGeom>
          <a:noFill/>
        </p:spPr>
        <p:txBody>
          <a:bodyPr wrap="none" rtlCol="0">
            <a:spAutoFit/>
          </a:bodyPr>
          <a:lstStyle/>
          <a:p>
            <a:r>
              <a:rPr lang="es-MX" b="1" dirty="0"/>
              <a:t>$0</a:t>
            </a:r>
          </a:p>
        </p:txBody>
      </p:sp>
      <p:sp>
        <p:nvSpPr>
          <p:cNvPr id="19" name="CuadroTexto 18">
            <a:extLst>
              <a:ext uri="{FF2B5EF4-FFF2-40B4-BE49-F238E27FC236}">
                <a16:creationId xmlns:a16="http://schemas.microsoft.com/office/drawing/2014/main" id="{024075B7-36BF-4134-A236-6AE0AD050592}"/>
              </a:ext>
            </a:extLst>
          </p:cNvPr>
          <p:cNvSpPr txBox="1"/>
          <p:nvPr/>
        </p:nvSpPr>
        <p:spPr>
          <a:xfrm>
            <a:off x="4458936" y="3824092"/>
            <a:ext cx="1659429" cy="369332"/>
          </a:xfrm>
          <a:prstGeom prst="rect">
            <a:avLst/>
          </a:prstGeom>
          <a:noFill/>
          <a:ln w="28575">
            <a:solidFill>
              <a:schemeClr val="accent6"/>
            </a:solidFill>
            <a:prstDash val="dash"/>
          </a:ln>
        </p:spPr>
        <p:txBody>
          <a:bodyPr wrap="none" rtlCol="0">
            <a:spAutoFit/>
          </a:bodyPr>
          <a:lstStyle/>
          <a:p>
            <a:r>
              <a:rPr lang="es-MX" b="1" dirty="0"/>
              <a:t>$1,277´339,116</a:t>
            </a:r>
          </a:p>
        </p:txBody>
      </p:sp>
      <p:sp>
        <p:nvSpPr>
          <p:cNvPr id="20" name="CuadroTexto 19">
            <a:extLst>
              <a:ext uri="{FF2B5EF4-FFF2-40B4-BE49-F238E27FC236}">
                <a16:creationId xmlns:a16="http://schemas.microsoft.com/office/drawing/2014/main" id="{953A6DAB-C08E-4C9A-8D10-D820EFAED732}"/>
              </a:ext>
            </a:extLst>
          </p:cNvPr>
          <p:cNvSpPr txBox="1"/>
          <p:nvPr/>
        </p:nvSpPr>
        <p:spPr>
          <a:xfrm>
            <a:off x="7036524" y="1408225"/>
            <a:ext cx="754374" cy="369332"/>
          </a:xfrm>
          <a:prstGeom prst="rect">
            <a:avLst/>
          </a:prstGeom>
          <a:noFill/>
        </p:spPr>
        <p:txBody>
          <a:bodyPr wrap="none" rtlCol="0">
            <a:spAutoFit/>
          </a:bodyPr>
          <a:lstStyle/>
          <a:p>
            <a:r>
              <a:rPr lang="es-MX" b="1" u="sng" dirty="0"/>
              <a:t>Cierre</a:t>
            </a:r>
          </a:p>
        </p:txBody>
      </p:sp>
      <p:sp>
        <p:nvSpPr>
          <p:cNvPr id="21" name="CuadroTexto 20">
            <a:extLst>
              <a:ext uri="{FF2B5EF4-FFF2-40B4-BE49-F238E27FC236}">
                <a16:creationId xmlns:a16="http://schemas.microsoft.com/office/drawing/2014/main" id="{07422598-8F3A-46CF-8D91-1B9B344B5AE5}"/>
              </a:ext>
            </a:extLst>
          </p:cNvPr>
          <p:cNvSpPr txBox="1"/>
          <p:nvPr/>
        </p:nvSpPr>
        <p:spPr>
          <a:xfrm>
            <a:off x="6537488" y="2123157"/>
            <a:ext cx="1837362" cy="369332"/>
          </a:xfrm>
          <a:prstGeom prst="rect">
            <a:avLst/>
          </a:prstGeom>
          <a:noFill/>
        </p:spPr>
        <p:txBody>
          <a:bodyPr wrap="none" rtlCol="0">
            <a:spAutoFit/>
          </a:bodyPr>
          <a:lstStyle/>
          <a:p>
            <a:r>
              <a:rPr lang="es-MX" b="1" dirty="0"/>
              <a:t>$11,588´715,112</a:t>
            </a:r>
            <a:endParaRPr lang="es-MX" baseline="30000" dirty="0"/>
          </a:p>
        </p:txBody>
      </p:sp>
      <p:sp>
        <p:nvSpPr>
          <p:cNvPr id="22" name="CuadroTexto 21">
            <a:extLst>
              <a:ext uri="{FF2B5EF4-FFF2-40B4-BE49-F238E27FC236}">
                <a16:creationId xmlns:a16="http://schemas.microsoft.com/office/drawing/2014/main" id="{60DFD30F-1785-4682-AAAA-E01B4D3F001E}"/>
              </a:ext>
            </a:extLst>
          </p:cNvPr>
          <p:cNvSpPr txBox="1"/>
          <p:nvPr/>
        </p:nvSpPr>
        <p:spPr>
          <a:xfrm>
            <a:off x="6442662" y="2908815"/>
            <a:ext cx="1882247" cy="369332"/>
          </a:xfrm>
          <a:prstGeom prst="rect">
            <a:avLst/>
          </a:prstGeom>
          <a:noFill/>
        </p:spPr>
        <p:txBody>
          <a:bodyPr wrap="none" rtlCol="0">
            <a:spAutoFit/>
          </a:bodyPr>
          <a:lstStyle/>
          <a:p>
            <a:r>
              <a:rPr lang="es-MX" b="1" dirty="0">
                <a:solidFill>
                  <a:schemeClr val="tx1">
                    <a:lumMod val="75000"/>
                    <a:lumOff val="25000"/>
                  </a:schemeClr>
                </a:solidFill>
              </a:rPr>
              <a:t> </a:t>
            </a:r>
            <a:r>
              <a:rPr lang="es-MX" b="1" dirty="0"/>
              <a:t>$10,075´224,923</a:t>
            </a:r>
            <a:endParaRPr lang="es-MX" baseline="30000" dirty="0"/>
          </a:p>
        </p:txBody>
      </p:sp>
      <p:sp>
        <p:nvSpPr>
          <p:cNvPr id="23" name="CuadroTexto 22">
            <a:extLst>
              <a:ext uri="{FF2B5EF4-FFF2-40B4-BE49-F238E27FC236}">
                <a16:creationId xmlns:a16="http://schemas.microsoft.com/office/drawing/2014/main" id="{7C1DEB5D-1F6D-4E4F-8DFC-EA07A359A1A4}"/>
              </a:ext>
            </a:extLst>
          </p:cNvPr>
          <p:cNvSpPr txBox="1"/>
          <p:nvPr/>
        </p:nvSpPr>
        <p:spPr>
          <a:xfrm>
            <a:off x="4137033" y="3517207"/>
            <a:ext cx="2275559" cy="276999"/>
          </a:xfrm>
          <a:prstGeom prst="rect">
            <a:avLst/>
          </a:prstGeom>
          <a:noFill/>
        </p:spPr>
        <p:txBody>
          <a:bodyPr wrap="none" rtlCol="0">
            <a:spAutoFit/>
          </a:bodyPr>
          <a:lstStyle/>
          <a:p>
            <a:r>
              <a:rPr lang="es-MX" sz="1200" b="1" dirty="0">
                <a:solidFill>
                  <a:schemeClr val="accent6">
                    <a:lumMod val="50000"/>
                  </a:schemeClr>
                </a:solidFill>
              </a:rPr>
              <a:t>Superávit Presupuestal Estimado</a:t>
            </a:r>
          </a:p>
        </p:txBody>
      </p:sp>
      <p:sp>
        <p:nvSpPr>
          <p:cNvPr id="24" name="CuadroTexto 23">
            <a:extLst>
              <a:ext uri="{FF2B5EF4-FFF2-40B4-BE49-F238E27FC236}">
                <a16:creationId xmlns:a16="http://schemas.microsoft.com/office/drawing/2014/main" id="{3299BFC0-795E-4A1A-8EB8-EE900159A0DA}"/>
              </a:ext>
            </a:extLst>
          </p:cNvPr>
          <p:cNvSpPr txBox="1"/>
          <p:nvPr/>
        </p:nvSpPr>
        <p:spPr>
          <a:xfrm>
            <a:off x="4421056" y="2910141"/>
            <a:ext cx="1771639" cy="369332"/>
          </a:xfrm>
          <a:prstGeom prst="rect">
            <a:avLst/>
          </a:prstGeom>
          <a:noFill/>
        </p:spPr>
        <p:txBody>
          <a:bodyPr wrap="none" rtlCol="0">
            <a:spAutoFit/>
          </a:bodyPr>
          <a:lstStyle/>
          <a:p>
            <a:r>
              <a:rPr lang="es-MX" dirty="0"/>
              <a:t>$10,005´869,999</a:t>
            </a:r>
            <a:endParaRPr lang="es-MX" baseline="30000" dirty="0"/>
          </a:p>
        </p:txBody>
      </p:sp>
      <p:sp>
        <p:nvSpPr>
          <p:cNvPr id="25" name="CuadroTexto 24">
            <a:extLst>
              <a:ext uri="{FF2B5EF4-FFF2-40B4-BE49-F238E27FC236}">
                <a16:creationId xmlns:a16="http://schemas.microsoft.com/office/drawing/2014/main" id="{227D7942-CE0C-49C5-8758-B2B113A759D8}"/>
              </a:ext>
            </a:extLst>
          </p:cNvPr>
          <p:cNvSpPr txBox="1"/>
          <p:nvPr/>
        </p:nvSpPr>
        <p:spPr>
          <a:xfrm>
            <a:off x="6554169" y="3794206"/>
            <a:ext cx="1702710" cy="369332"/>
          </a:xfrm>
          <a:prstGeom prst="rect">
            <a:avLst/>
          </a:prstGeom>
          <a:noFill/>
          <a:ln w="28575">
            <a:solidFill>
              <a:srgbClr val="7030A0"/>
            </a:solidFill>
            <a:prstDash val="dash"/>
          </a:ln>
        </p:spPr>
        <p:txBody>
          <a:bodyPr wrap="none" rtlCol="0">
            <a:spAutoFit/>
          </a:bodyPr>
          <a:lstStyle/>
          <a:p>
            <a:r>
              <a:rPr lang="es-MX" b="1" dirty="0"/>
              <a:t>$ 1,513,490,190</a:t>
            </a:r>
          </a:p>
        </p:txBody>
      </p:sp>
      <p:sp>
        <p:nvSpPr>
          <p:cNvPr id="26" name="CuadroTexto 25">
            <a:extLst>
              <a:ext uri="{FF2B5EF4-FFF2-40B4-BE49-F238E27FC236}">
                <a16:creationId xmlns:a16="http://schemas.microsoft.com/office/drawing/2014/main" id="{67E30F8C-FE12-42AA-AF68-F8E90907B353}"/>
              </a:ext>
            </a:extLst>
          </p:cNvPr>
          <p:cNvSpPr txBox="1"/>
          <p:nvPr/>
        </p:nvSpPr>
        <p:spPr>
          <a:xfrm>
            <a:off x="6581869" y="3517207"/>
            <a:ext cx="1647310" cy="276999"/>
          </a:xfrm>
          <a:prstGeom prst="rect">
            <a:avLst/>
          </a:prstGeom>
          <a:noFill/>
        </p:spPr>
        <p:txBody>
          <a:bodyPr wrap="none" rtlCol="0">
            <a:spAutoFit/>
          </a:bodyPr>
          <a:lstStyle/>
          <a:p>
            <a:r>
              <a:rPr lang="es-MX" sz="1200" b="1" dirty="0">
                <a:solidFill>
                  <a:srgbClr val="7030A0"/>
                </a:solidFill>
              </a:rPr>
              <a:t>Superávit Presupuestal</a:t>
            </a:r>
          </a:p>
        </p:txBody>
      </p:sp>
    </p:spTree>
    <p:extLst>
      <p:ext uri="{BB962C8B-B14F-4D97-AF65-F5344CB8AC3E}">
        <p14:creationId xmlns:p14="http://schemas.microsoft.com/office/powerpoint/2010/main" val="217584558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F6201E00-821D-4198-BA78-1B4FF6CFCFBD}"/>
              </a:ext>
            </a:extLst>
          </p:cNvPr>
          <p:cNvSpPr>
            <a:spLocks noGrp="1"/>
          </p:cNvSpPr>
          <p:nvPr>
            <p:ph type="sldNum" sz="quarter" idx="4"/>
          </p:nvPr>
        </p:nvSpPr>
        <p:spPr>
          <a:xfrm>
            <a:off x="7003366" y="6525178"/>
            <a:ext cx="2133600" cy="365125"/>
          </a:xfrm>
        </p:spPr>
        <p:txBody>
          <a:bodyPr/>
          <a:lstStyle/>
          <a:p>
            <a:fld id="{08DCC1CA-BC64-9342-9FC6-0A703FD15379}" type="slidenum">
              <a:rPr lang="en-US" smtClean="0">
                <a:solidFill>
                  <a:schemeClr val="bg1"/>
                </a:solidFill>
              </a:rPr>
              <a:pPr/>
              <a:t>51</a:t>
            </a:fld>
            <a:endParaRPr lang="en-US" dirty="0">
              <a:solidFill>
                <a:schemeClr val="bg1"/>
              </a:solidFill>
            </a:endParaRPr>
          </a:p>
        </p:txBody>
      </p:sp>
      <p:sp>
        <p:nvSpPr>
          <p:cNvPr id="3" name="Título 2">
            <a:extLst>
              <a:ext uri="{FF2B5EF4-FFF2-40B4-BE49-F238E27FC236}">
                <a16:creationId xmlns:a16="http://schemas.microsoft.com/office/drawing/2014/main" id="{FA1673ED-7419-4E2E-8BDD-27735CD057A7}"/>
              </a:ext>
            </a:extLst>
          </p:cNvPr>
          <p:cNvSpPr>
            <a:spLocks noGrp="1"/>
          </p:cNvSpPr>
          <p:nvPr>
            <p:ph type="title" idx="4294967295"/>
          </p:nvPr>
        </p:nvSpPr>
        <p:spPr>
          <a:xfrm>
            <a:off x="1711325" y="28575"/>
            <a:ext cx="7432675" cy="611188"/>
          </a:xfrm>
        </p:spPr>
        <p:txBody>
          <a:bodyPr/>
          <a:lstStyle/>
          <a:p>
            <a:r>
              <a:rPr lang="es-MX" dirty="0"/>
              <a:t>Cierre Presupuestal 2021</a:t>
            </a:r>
          </a:p>
        </p:txBody>
      </p:sp>
      <p:sp>
        <p:nvSpPr>
          <p:cNvPr id="4" name="Marcador de pie de página 3">
            <a:extLst>
              <a:ext uri="{FF2B5EF4-FFF2-40B4-BE49-F238E27FC236}">
                <a16:creationId xmlns:a16="http://schemas.microsoft.com/office/drawing/2014/main" id="{DF511D37-09B3-4BFA-85F6-90FE57510617}"/>
              </a:ext>
            </a:extLst>
          </p:cNvPr>
          <p:cNvSpPr>
            <a:spLocks noGrp="1"/>
          </p:cNvSpPr>
          <p:nvPr>
            <p:ph type="ftr" sz="quarter" idx="4294967295"/>
          </p:nvPr>
        </p:nvSpPr>
        <p:spPr>
          <a:xfrm>
            <a:off x="3399545" y="6525178"/>
            <a:ext cx="3400425" cy="365125"/>
          </a:xfrm>
        </p:spPr>
        <p:txBody>
          <a:bodyPr/>
          <a:lstStyle/>
          <a:p>
            <a:r>
              <a:rPr lang="es-MX"/>
              <a:t>Sesión Ordinaria 01/2022 del 27 de enero 2022</a:t>
            </a:r>
            <a:endParaRPr lang="es-MX" dirty="0"/>
          </a:p>
        </p:txBody>
      </p:sp>
      <p:sp>
        <p:nvSpPr>
          <p:cNvPr id="27" name="Marcador de texto 2">
            <a:extLst>
              <a:ext uri="{FF2B5EF4-FFF2-40B4-BE49-F238E27FC236}">
                <a16:creationId xmlns:a16="http://schemas.microsoft.com/office/drawing/2014/main" id="{10606C5D-91A2-48EF-8528-A4C00E2E0E3A}"/>
              </a:ext>
            </a:extLst>
          </p:cNvPr>
          <p:cNvSpPr txBox="1">
            <a:spLocks/>
          </p:cNvSpPr>
          <p:nvPr/>
        </p:nvSpPr>
        <p:spPr>
          <a:xfrm>
            <a:off x="175117" y="781944"/>
            <a:ext cx="8636000" cy="419100"/>
          </a:xfrm>
          <a:prstGeom prst="rect">
            <a:avLst/>
          </a:prstGeom>
        </p:spPr>
        <p:txBody>
          <a:bodyPr/>
          <a:lstStyle>
            <a:lvl1pPr marL="342900" indent="-342900" algn="l" defTabSz="457200" rtl="0" eaLnBrk="1" latinLnBrk="0" hangingPunct="1">
              <a:spcBef>
                <a:spcPct val="20000"/>
              </a:spcBef>
              <a:buClr>
                <a:schemeClr val="accent1">
                  <a:lumMod val="50000"/>
                </a:schemeClr>
              </a:buClr>
              <a:buFont typeface="Wingdings" panose="05000000000000000000" pitchFamily="2"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ct val="20000"/>
              </a:spcBef>
              <a:buClr>
                <a:schemeClr val="accent1">
                  <a:lumMod val="50000"/>
                </a:schemeClr>
              </a:buClr>
              <a:buFont typeface="Arial"/>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ct val="20000"/>
              </a:spcBef>
              <a:buFont typeface="Arial"/>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ct val="20000"/>
              </a:spcBef>
              <a:buFont typeface="Arial"/>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ct val="20000"/>
              </a:spcBef>
              <a:buFont typeface="Arial"/>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s-MX" b="1" dirty="0">
                <a:solidFill>
                  <a:srgbClr val="7030A0"/>
                </a:solidFill>
              </a:rPr>
              <a:t>Ingresos</a:t>
            </a:r>
          </a:p>
        </p:txBody>
      </p:sp>
      <p:sp>
        <p:nvSpPr>
          <p:cNvPr id="28" name="Marcador de texto 8">
            <a:extLst>
              <a:ext uri="{FF2B5EF4-FFF2-40B4-BE49-F238E27FC236}">
                <a16:creationId xmlns:a16="http://schemas.microsoft.com/office/drawing/2014/main" id="{1DD3359B-19D1-46F5-A5E4-FFFB4812A18D}"/>
              </a:ext>
            </a:extLst>
          </p:cNvPr>
          <p:cNvSpPr txBox="1">
            <a:spLocks/>
          </p:cNvSpPr>
          <p:nvPr/>
        </p:nvSpPr>
        <p:spPr>
          <a:xfrm>
            <a:off x="4684541" y="6070600"/>
            <a:ext cx="4230859" cy="254000"/>
          </a:xfrm>
          <a:prstGeom prst="rect">
            <a:avLst/>
          </a:prstGeom>
        </p:spPr>
        <p:txBody>
          <a:bodyPr/>
          <a:lstStyle>
            <a:lvl1pPr marL="342900" indent="-342900" algn="l" defTabSz="457200" rtl="0" eaLnBrk="1" latinLnBrk="0" hangingPunct="1">
              <a:spcBef>
                <a:spcPct val="20000"/>
              </a:spcBef>
              <a:buClr>
                <a:schemeClr val="accent1">
                  <a:lumMod val="50000"/>
                </a:schemeClr>
              </a:buClr>
              <a:buFont typeface="Wingdings" panose="05000000000000000000" pitchFamily="2"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ct val="20000"/>
              </a:spcBef>
              <a:buClr>
                <a:schemeClr val="accent1">
                  <a:lumMod val="50000"/>
                </a:schemeClr>
              </a:buClr>
              <a:buFont typeface="Arial"/>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ct val="20000"/>
              </a:spcBef>
              <a:buFont typeface="Arial"/>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ct val="20000"/>
              </a:spcBef>
              <a:buFont typeface="Arial"/>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ct val="20000"/>
              </a:spcBef>
              <a:buFont typeface="Arial"/>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s-MX" b="1" i="1" dirty="0">
                <a:latin typeface="+mj-lt"/>
              </a:rPr>
              <a:t>(Ver notas en siguiente página)</a:t>
            </a:r>
          </a:p>
        </p:txBody>
      </p:sp>
      <p:pic>
        <p:nvPicPr>
          <p:cNvPr id="29" name="Imagen 28">
            <a:extLst>
              <a:ext uri="{FF2B5EF4-FFF2-40B4-BE49-F238E27FC236}">
                <a16:creationId xmlns:a16="http://schemas.microsoft.com/office/drawing/2014/main" id="{9D49C3D7-41B2-4CD6-989D-843051D57059}"/>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175117" y="1287262"/>
            <a:ext cx="8793766" cy="4509857"/>
          </a:xfrm>
          <a:prstGeom prst="rect">
            <a:avLst/>
          </a:prstGeom>
        </p:spPr>
      </p:pic>
      <p:sp>
        <p:nvSpPr>
          <p:cNvPr id="30" name="CuadroTexto 29">
            <a:extLst>
              <a:ext uri="{FF2B5EF4-FFF2-40B4-BE49-F238E27FC236}">
                <a16:creationId xmlns:a16="http://schemas.microsoft.com/office/drawing/2014/main" id="{C6413C6C-C10C-4C0A-A6E0-71AC08220CBF}"/>
              </a:ext>
            </a:extLst>
          </p:cNvPr>
          <p:cNvSpPr txBox="1"/>
          <p:nvPr/>
        </p:nvSpPr>
        <p:spPr>
          <a:xfrm>
            <a:off x="175117" y="5797119"/>
            <a:ext cx="3400425" cy="230832"/>
          </a:xfrm>
          <a:prstGeom prst="rect">
            <a:avLst/>
          </a:prstGeom>
          <a:noFill/>
        </p:spPr>
        <p:txBody>
          <a:bodyPr wrap="square" rtlCol="0">
            <a:spAutoFit/>
          </a:bodyPr>
          <a:lstStyle/>
          <a:p>
            <a:r>
              <a:rPr lang="es-MX" sz="900" dirty="0"/>
              <a:t>* Intereses de inversiones en Mercados Financieros</a:t>
            </a:r>
          </a:p>
        </p:txBody>
      </p:sp>
    </p:spTree>
    <p:extLst>
      <p:ext uri="{BB962C8B-B14F-4D97-AF65-F5344CB8AC3E}">
        <p14:creationId xmlns:p14="http://schemas.microsoft.com/office/powerpoint/2010/main" val="354656749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F6201E00-821D-4198-BA78-1B4FF6CFCFBD}"/>
              </a:ext>
            </a:extLst>
          </p:cNvPr>
          <p:cNvSpPr>
            <a:spLocks noGrp="1"/>
          </p:cNvSpPr>
          <p:nvPr>
            <p:ph type="sldNum" sz="quarter" idx="4"/>
          </p:nvPr>
        </p:nvSpPr>
        <p:spPr>
          <a:xfrm>
            <a:off x="7003366" y="6525178"/>
            <a:ext cx="2133600" cy="365125"/>
          </a:xfrm>
        </p:spPr>
        <p:txBody>
          <a:bodyPr/>
          <a:lstStyle/>
          <a:p>
            <a:fld id="{08DCC1CA-BC64-9342-9FC6-0A703FD15379}" type="slidenum">
              <a:rPr lang="en-US" smtClean="0">
                <a:solidFill>
                  <a:schemeClr val="bg1"/>
                </a:solidFill>
              </a:rPr>
              <a:pPr/>
              <a:t>52</a:t>
            </a:fld>
            <a:endParaRPr lang="en-US" dirty="0">
              <a:solidFill>
                <a:schemeClr val="bg1"/>
              </a:solidFill>
            </a:endParaRPr>
          </a:p>
        </p:txBody>
      </p:sp>
      <p:sp>
        <p:nvSpPr>
          <p:cNvPr id="3" name="Título 2">
            <a:extLst>
              <a:ext uri="{FF2B5EF4-FFF2-40B4-BE49-F238E27FC236}">
                <a16:creationId xmlns:a16="http://schemas.microsoft.com/office/drawing/2014/main" id="{FA1673ED-7419-4E2E-8BDD-27735CD057A7}"/>
              </a:ext>
            </a:extLst>
          </p:cNvPr>
          <p:cNvSpPr>
            <a:spLocks noGrp="1"/>
          </p:cNvSpPr>
          <p:nvPr>
            <p:ph type="title" idx="4294967295"/>
          </p:nvPr>
        </p:nvSpPr>
        <p:spPr>
          <a:xfrm>
            <a:off x="1711325" y="28575"/>
            <a:ext cx="7432675" cy="611188"/>
          </a:xfrm>
        </p:spPr>
        <p:txBody>
          <a:bodyPr/>
          <a:lstStyle/>
          <a:p>
            <a:r>
              <a:rPr lang="es-MX" dirty="0"/>
              <a:t>Cierre Presupuestal 2021</a:t>
            </a:r>
          </a:p>
        </p:txBody>
      </p:sp>
      <p:sp>
        <p:nvSpPr>
          <p:cNvPr id="4" name="Marcador de pie de página 3">
            <a:extLst>
              <a:ext uri="{FF2B5EF4-FFF2-40B4-BE49-F238E27FC236}">
                <a16:creationId xmlns:a16="http://schemas.microsoft.com/office/drawing/2014/main" id="{DF511D37-09B3-4BFA-85F6-90FE57510617}"/>
              </a:ext>
            </a:extLst>
          </p:cNvPr>
          <p:cNvSpPr>
            <a:spLocks noGrp="1"/>
          </p:cNvSpPr>
          <p:nvPr>
            <p:ph type="ftr" sz="quarter" idx="4294967295"/>
          </p:nvPr>
        </p:nvSpPr>
        <p:spPr>
          <a:xfrm>
            <a:off x="3489629" y="6508749"/>
            <a:ext cx="3400425" cy="365125"/>
          </a:xfrm>
        </p:spPr>
        <p:txBody>
          <a:bodyPr/>
          <a:lstStyle/>
          <a:p>
            <a:r>
              <a:rPr lang="es-MX" dirty="0"/>
              <a:t>Sesión Ordinaria 01/2022 del 27 de enero 2022</a:t>
            </a:r>
          </a:p>
        </p:txBody>
      </p:sp>
      <p:sp>
        <p:nvSpPr>
          <p:cNvPr id="27" name="Marcador de texto 2">
            <a:extLst>
              <a:ext uri="{FF2B5EF4-FFF2-40B4-BE49-F238E27FC236}">
                <a16:creationId xmlns:a16="http://schemas.microsoft.com/office/drawing/2014/main" id="{10606C5D-91A2-48EF-8528-A4C00E2E0E3A}"/>
              </a:ext>
            </a:extLst>
          </p:cNvPr>
          <p:cNvSpPr txBox="1">
            <a:spLocks/>
          </p:cNvSpPr>
          <p:nvPr/>
        </p:nvSpPr>
        <p:spPr>
          <a:xfrm>
            <a:off x="253999" y="612776"/>
            <a:ext cx="8636000" cy="419100"/>
          </a:xfrm>
          <a:prstGeom prst="rect">
            <a:avLst/>
          </a:prstGeom>
        </p:spPr>
        <p:txBody>
          <a:bodyPr/>
          <a:lstStyle>
            <a:lvl1pPr marL="342900" indent="-342900" algn="l" defTabSz="457200" rtl="0" eaLnBrk="1" latinLnBrk="0" hangingPunct="1">
              <a:spcBef>
                <a:spcPct val="20000"/>
              </a:spcBef>
              <a:buClr>
                <a:schemeClr val="accent1">
                  <a:lumMod val="50000"/>
                </a:schemeClr>
              </a:buClr>
              <a:buFont typeface="Wingdings" panose="05000000000000000000" pitchFamily="2"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ct val="20000"/>
              </a:spcBef>
              <a:buClr>
                <a:schemeClr val="accent1">
                  <a:lumMod val="50000"/>
                </a:schemeClr>
              </a:buClr>
              <a:buFont typeface="Arial"/>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ct val="20000"/>
              </a:spcBef>
              <a:buFont typeface="Arial"/>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ct val="20000"/>
              </a:spcBef>
              <a:buFont typeface="Arial"/>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ct val="20000"/>
              </a:spcBef>
              <a:buFont typeface="Arial"/>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s-MX" b="1" dirty="0">
                <a:solidFill>
                  <a:srgbClr val="7030A0"/>
                </a:solidFill>
              </a:rPr>
              <a:t>Ingresos</a:t>
            </a:r>
          </a:p>
        </p:txBody>
      </p:sp>
      <p:sp>
        <p:nvSpPr>
          <p:cNvPr id="9" name="Marcador de texto 3">
            <a:extLst>
              <a:ext uri="{FF2B5EF4-FFF2-40B4-BE49-F238E27FC236}">
                <a16:creationId xmlns:a16="http://schemas.microsoft.com/office/drawing/2014/main" id="{D8CBB8E0-F175-4FB3-9746-904D797A41EC}"/>
              </a:ext>
            </a:extLst>
          </p:cNvPr>
          <p:cNvSpPr txBox="1">
            <a:spLocks/>
          </p:cNvSpPr>
          <p:nvPr/>
        </p:nvSpPr>
        <p:spPr>
          <a:xfrm>
            <a:off x="266701" y="1168400"/>
            <a:ext cx="8648700" cy="4994275"/>
          </a:xfrm>
          <a:prstGeom prst="rect">
            <a:avLst/>
          </a:prstGeom>
        </p:spPr>
        <p:txBody>
          <a:bodyPr/>
          <a:lstStyle>
            <a:lvl1pPr marL="0" indent="0" algn="just" defTabSz="914377" rtl="0" eaLnBrk="1" latinLnBrk="0" hangingPunct="1">
              <a:lnSpc>
                <a:spcPct val="90000"/>
              </a:lnSpc>
              <a:spcBef>
                <a:spcPts val="1000"/>
              </a:spcBef>
              <a:buClr>
                <a:schemeClr val="accent1">
                  <a:lumMod val="50000"/>
                </a:schemeClr>
              </a:buClr>
              <a:buFont typeface="Wingdings" panose="05000000000000000000" pitchFamily="2" charset="2"/>
              <a:buNone/>
              <a:defRPr sz="1800" kern="1200">
                <a:solidFill>
                  <a:schemeClr val="tx1">
                    <a:lumMod val="95000"/>
                    <a:lumOff val="5000"/>
                  </a:schemeClr>
                </a:solidFill>
                <a:latin typeface="+mn-lt"/>
                <a:ea typeface="+mn-ea"/>
                <a:cs typeface="+mn-cs"/>
              </a:defRPr>
            </a:lvl1pPr>
            <a:lvl2pPr marL="685783" indent="-228594" algn="just" defTabSz="914377" rtl="0" eaLnBrk="1" latinLnBrk="0" hangingPunct="1">
              <a:lnSpc>
                <a:spcPct val="90000"/>
              </a:lnSpc>
              <a:spcBef>
                <a:spcPts val="500"/>
              </a:spcBef>
              <a:buClr>
                <a:schemeClr val="accent1">
                  <a:lumMod val="50000"/>
                </a:schemeClr>
              </a:buClr>
              <a:buFontTx/>
              <a:buBlip>
                <a:blip r:embed="rId2"/>
              </a:buBlip>
              <a:defRPr sz="1800" kern="1200">
                <a:solidFill>
                  <a:schemeClr val="tx1">
                    <a:lumMod val="95000"/>
                    <a:lumOff val="5000"/>
                  </a:schemeClr>
                </a:solidFill>
                <a:latin typeface="+mn-lt"/>
                <a:ea typeface="+mn-ea"/>
                <a:cs typeface="+mn-cs"/>
              </a:defRPr>
            </a:lvl2pPr>
            <a:lvl3pPr marL="1142971" indent="-228594" algn="just" defTabSz="914377" rtl="0" eaLnBrk="1" latinLnBrk="0" hangingPunct="1">
              <a:lnSpc>
                <a:spcPct val="90000"/>
              </a:lnSpc>
              <a:spcBef>
                <a:spcPts val="500"/>
              </a:spcBef>
              <a:buClr>
                <a:schemeClr val="accent1">
                  <a:lumMod val="75000"/>
                </a:schemeClr>
              </a:buClr>
              <a:buFontTx/>
              <a:buBlip>
                <a:blip r:embed="rId2"/>
              </a:buBlip>
              <a:defRPr sz="1800" kern="1200">
                <a:solidFill>
                  <a:schemeClr val="tx1">
                    <a:lumMod val="95000"/>
                    <a:lumOff val="5000"/>
                  </a:schemeClr>
                </a:solidFill>
                <a:latin typeface="+mn-lt"/>
                <a:ea typeface="+mn-ea"/>
                <a:cs typeface="+mn-cs"/>
              </a:defRPr>
            </a:lvl3pPr>
            <a:lvl4pPr marL="1600160" indent="-228594" algn="just" defTabSz="914377" rtl="0" eaLnBrk="1" latinLnBrk="0" hangingPunct="1">
              <a:lnSpc>
                <a:spcPct val="90000"/>
              </a:lnSpc>
              <a:spcBef>
                <a:spcPts val="500"/>
              </a:spcBef>
              <a:buClr>
                <a:srgbClr val="6E56A0"/>
              </a:buClr>
              <a:buFontTx/>
              <a:buBlip>
                <a:blip r:embed="rId2"/>
              </a:buBlip>
              <a:defRPr sz="1800" kern="1200">
                <a:solidFill>
                  <a:schemeClr val="tx1">
                    <a:lumMod val="95000"/>
                    <a:lumOff val="5000"/>
                  </a:schemeClr>
                </a:solidFill>
                <a:latin typeface="+mn-lt"/>
                <a:ea typeface="+mn-ea"/>
                <a:cs typeface="+mn-cs"/>
              </a:defRPr>
            </a:lvl4pPr>
            <a:lvl5pPr marL="2057349" indent="-228594" algn="just" defTabSz="914377" rtl="0" eaLnBrk="1" latinLnBrk="0" hangingPunct="1">
              <a:lnSpc>
                <a:spcPct val="90000"/>
              </a:lnSpc>
              <a:spcBef>
                <a:spcPts val="500"/>
              </a:spcBef>
              <a:buClr>
                <a:srgbClr val="6E56A0"/>
              </a:buClr>
              <a:buFontTx/>
              <a:buBlip>
                <a:blip r:embed="rId2"/>
              </a:buBlip>
              <a:defRPr sz="1800" kern="1200">
                <a:solidFill>
                  <a:schemeClr val="tx1">
                    <a:lumMod val="95000"/>
                    <a:lumOff val="5000"/>
                  </a:schemeClr>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MX" sz="1300" b="1" dirty="0"/>
              <a:t>Aportaciones</a:t>
            </a:r>
          </a:p>
          <a:p>
            <a:r>
              <a:rPr lang="es-MX" sz="1300" dirty="0"/>
              <a:t>El rubro de Aportaciones arrojó un excedente de </a:t>
            </a:r>
            <a:r>
              <a:rPr lang="es-MX" sz="1300" b="1" dirty="0"/>
              <a:t>$353.08 mdp </a:t>
            </a:r>
            <a:r>
              <a:rPr lang="es-MX" sz="1300" dirty="0"/>
              <a:t>con relación al estimado inicial, este excedente obedece básicamente a los accesorios de las contribuciones generados (interés normal </a:t>
            </a:r>
            <a:r>
              <a:rPr lang="es-MX" sz="1300" b="1" dirty="0"/>
              <a:t>$8.98 mdp</a:t>
            </a:r>
            <a:r>
              <a:rPr lang="es-MX" sz="1300" dirty="0"/>
              <a:t> e interés moratorio </a:t>
            </a:r>
            <a:r>
              <a:rPr lang="es-MX" sz="1300" b="1" dirty="0"/>
              <a:t>$276.99 mdp</a:t>
            </a:r>
            <a:r>
              <a:rPr lang="es-MX" sz="1300" dirty="0"/>
              <a:t>, dando un total por estos conceptos de </a:t>
            </a:r>
            <a:r>
              <a:rPr lang="es-MX" sz="1300" b="1" dirty="0"/>
              <a:t>$285.95 </a:t>
            </a:r>
            <a:r>
              <a:rPr lang="es-MX" sz="1300" dirty="0"/>
              <a:t>mdp).</a:t>
            </a:r>
          </a:p>
          <a:p>
            <a:r>
              <a:rPr lang="es-MX" sz="1300" b="1" dirty="0"/>
              <a:t>Préstamos</a:t>
            </a:r>
          </a:p>
          <a:p>
            <a:r>
              <a:rPr lang="es-MX" sz="1300" dirty="0"/>
              <a:t>Existe un incremento en la estimación inicial derivada de la recaudación de Intereses y Fondo de Garantía de los diversos préstamos otorgados por el Instituto por </a:t>
            </a:r>
            <a:r>
              <a:rPr lang="es-MX" sz="1300" b="1" dirty="0"/>
              <a:t>$397.2 mdp</a:t>
            </a:r>
            <a:r>
              <a:rPr lang="es-MX" sz="1300" dirty="0"/>
              <a:t>, impulsados principalmente por el incremento en el monto promedio de colocación por préstamo de corto plazo (variación del 13.8%), aunado al alza paulatina de tasas de interés para este tipo de préstamo (tasa promedio de colocación estimada: 4.54%, tasa promedio de colocación 2021: 5.85%).</a:t>
            </a:r>
          </a:p>
          <a:p>
            <a:r>
              <a:rPr lang="es-MX" sz="1300" b="1" dirty="0"/>
              <a:t>Operación</a:t>
            </a:r>
          </a:p>
          <a:p>
            <a:r>
              <a:rPr lang="es-MX" sz="1300" dirty="0"/>
              <a:t>Se registró un incremento en la estimación inicial por </a:t>
            </a:r>
            <a:r>
              <a:rPr lang="es-MX" sz="1300" b="1" dirty="0"/>
              <a:t>$210.8 mdp</a:t>
            </a:r>
            <a:r>
              <a:rPr lang="es-MX" sz="1300" dirty="0"/>
              <a:t>, producto del ingreso recaudado por Aprovechamientos Financieros (intereses de inversiones en mercados financieros) por </a:t>
            </a:r>
            <a:r>
              <a:rPr lang="es-MX" sz="1300" b="1" dirty="0"/>
              <a:t>$250.8 mdp</a:t>
            </a:r>
            <a:r>
              <a:rPr lang="es-MX" sz="1300" dirty="0"/>
              <a:t>. Asimismo, se ve impulsado por el Ingreso por Venta de Servicios, el cual arrojó un excedente de </a:t>
            </a:r>
            <a:r>
              <a:rPr lang="es-MX" sz="1300" b="1" dirty="0"/>
              <a:t>$2.10 mdp</a:t>
            </a:r>
            <a:r>
              <a:rPr lang="es-MX" sz="1300" dirty="0"/>
              <a:t> principalmente derivado del ingreso recaudado por la operación de estacionamientos, los cuales no estaban considerados en el estimado anual al estar concesionados, por lo que al recuperar su operación en 2021 se generó un ingreso solo por esta unidad de negocio de $10.69 mdp. En contraparte, se observó un decremento en los rubros de Cuotas, Renta y Venta de Inmuebles por un total de </a:t>
            </a:r>
            <a:r>
              <a:rPr lang="es-MX" sz="1300" dirty="0">
                <a:solidFill>
                  <a:srgbClr val="FF0000"/>
                </a:solidFill>
              </a:rPr>
              <a:t>$41.66 mdp.</a:t>
            </a:r>
          </a:p>
        </p:txBody>
      </p:sp>
      <p:pic>
        <p:nvPicPr>
          <p:cNvPr id="10" name="Imagen 9">
            <a:extLst>
              <a:ext uri="{FF2B5EF4-FFF2-40B4-BE49-F238E27FC236}">
                <a16:creationId xmlns:a16="http://schemas.microsoft.com/office/drawing/2014/main" id="{B743B9A7-FB6B-45CB-A57E-1FABDAFAFCAF}"/>
              </a:ext>
            </a:extLst>
          </p:cNvPr>
          <p:cNvPicPr>
            <a:picLocks noChangeAspect="1"/>
          </p:cNvPicPr>
          <p:nvPr/>
        </p:nvPicPr>
        <p:blipFill>
          <a:blip r:embed="rId3"/>
          <a:stretch>
            <a:fillRect/>
          </a:stretch>
        </p:blipFill>
        <p:spPr>
          <a:xfrm>
            <a:off x="1820556" y="4928808"/>
            <a:ext cx="5502886" cy="1610104"/>
          </a:xfrm>
          <a:prstGeom prst="rect">
            <a:avLst/>
          </a:prstGeom>
        </p:spPr>
      </p:pic>
    </p:spTree>
    <p:extLst>
      <p:ext uri="{BB962C8B-B14F-4D97-AF65-F5344CB8AC3E}">
        <p14:creationId xmlns:p14="http://schemas.microsoft.com/office/powerpoint/2010/main" val="82519978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F6201E00-821D-4198-BA78-1B4FF6CFCFBD}"/>
              </a:ext>
            </a:extLst>
          </p:cNvPr>
          <p:cNvSpPr>
            <a:spLocks noGrp="1"/>
          </p:cNvSpPr>
          <p:nvPr>
            <p:ph type="sldNum" sz="quarter" idx="4"/>
          </p:nvPr>
        </p:nvSpPr>
        <p:spPr>
          <a:xfrm>
            <a:off x="7003366" y="6525178"/>
            <a:ext cx="2133600" cy="365125"/>
          </a:xfrm>
        </p:spPr>
        <p:txBody>
          <a:bodyPr/>
          <a:lstStyle/>
          <a:p>
            <a:fld id="{08DCC1CA-BC64-9342-9FC6-0A703FD15379}" type="slidenum">
              <a:rPr lang="en-US" smtClean="0">
                <a:solidFill>
                  <a:schemeClr val="bg1"/>
                </a:solidFill>
              </a:rPr>
              <a:pPr/>
              <a:t>53</a:t>
            </a:fld>
            <a:endParaRPr lang="en-US" dirty="0">
              <a:solidFill>
                <a:schemeClr val="bg1"/>
              </a:solidFill>
            </a:endParaRPr>
          </a:p>
        </p:txBody>
      </p:sp>
      <p:sp>
        <p:nvSpPr>
          <p:cNvPr id="3" name="Título 2">
            <a:extLst>
              <a:ext uri="{FF2B5EF4-FFF2-40B4-BE49-F238E27FC236}">
                <a16:creationId xmlns:a16="http://schemas.microsoft.com/office/drawing/2014/main" id="{FA1673ED-7419-4E2E-8BDD-27735CD057A7}"/>
              </a:ext>
            </a:extLst>
          </p:cNvPr>
          <p:cNvSpPr>
            <a:spLocks noGrp="1"/>
          </p:cNvSpPr>
          <p:nvPr>
            <p:ph type="title" idx="4294967295"/>
          </p:nvPr>
        </p:nvSpPr>
        <p:spPr>
          <a:xfrm>
            <a:off x="1711325" y="28575"/>
            <a:ext cx="7432675" cy="611188"/>
          </a:xfrm>
        </p:spPr>
        <p:txBody>
          <a:bodyPr/>
          <a:lstStyle/>
          <a:p>
            <a:r>
              <a:rPr lang="es-MX" dirty="0"/>
              <a:t>Cierre Presupuestal 2021</a:t>
            </a:r>
          </a:p>
        </p:txBody>
      </p:sp>
      <p:sp>
        <p:nvSpPr>
          <p:cNvPr id="4" name="Marcador de pie de página 3">
            <a:extLst>
              <a:ext uri="{FF2B5EF4-FFF2-40B4-BE49-F238E27FC236}">
                <a16:creationId xmlns:a16="http://schemas.microsoft.com/office/drawing/2014/main" id="{DF511D37-09B3-4BFA-85F6-90FE57510617}"/>
              </a:ext>
            </a:extLst>
          </p:cNvPr>
          <p:cNvSpPr>
            <a:spLocks noGrp="1"/>
          </p:cNvSpPr>
          <p:nvPr>
            <p:ph type="ftr" sz="quarter" idx="4294967295"/>
          </p:nvPr>
        </p:nvSpPr>
        <p:spPr>
          <a:xfrm>
            <a:off x="3420427" y="6508749"/>
            <a:ext cx="3400425" cy="365125"/>
          </a:xfrm>
        </p:spPr>
        <p:txBody>
          <a:bodyPr/>
          <a:lstStyle/>
          <a:p>
            <a:r>
              <a:rPr lang="es-MX"/>
              <a:t>Sesión Ordinaria 01/2022 del 27 de enero 2022</a:t>
            </a:r>
            <a:endParaRPr lang="es-MX" dirty="0"/>
          </a:p>
        </p:txBody>
      </p:sp>
      <p:sp>
        <p:nvSpPr>
          <p:cNvPr id="27" name="Marcador de texto 2">
            <a:extLst>
              <a:ext uri="{FF2B5EF4-FFF2-40B4-BE49-F238E27FC236}">
                <a16:creationId xmlns:a16="http://schemas.microsoft.com/office/drawing/2014/main" id="{10606C5D-91A2-48EF-8528-A4C00E2E0E3A}"/>
              </a:ext>
            </a:extLst>
          </p:cNvPr>
          <p:cNvSpPr txBox="1">
            <a:spLocks/>
          </p:cNvSpPr>
          <p:nvPr/>
        </p:nvSpPr>
        <p:spPr>
          <a:xfrm>
            <a:off x="253999" y="612776"/>
            <a:ext cx="8636000" cy="419100"/>
          </a:xfrm>
          <a:prstGeom prst="rect">
            <a:avLst/>
          </a:prstGeom>
        </p:spPr>
        <p:txBody>
          <a:bodyPr/>
          <a:lstStyle>
            <a:lvl1pPr marL="342900" indent="-342900" algn="l" defTabSz="457200" rtl="0" eaLnBrk="1" latinLnBrk="0" hangingPunct="1">
              <a:spcBef>
                <a:spcPct val="20000"/>
              </a:spcBef>
              <a:buClr>
                <a:schemeClr val="accent1">
                  <a:lumMod val="50000"/>
                </a:schemeClr>
              </a:buClr>
              <a:buFont typeface="Wingdings" panose="05000000000000000000" pitchFamily="2"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ct val="20000"/>
              </a:spcBef>
              <a:buClr>
                <a:schemeClr val="accent1">
                  <a:lumMod val="50000"/>
                </a:schemeClr>
              </a:buClr>
              <a:buFont typeface="Arial"/>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ct val="20000"/>
              </a:spcBef>
              <a:buFont typeface="Arial"/>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ct val="20000"/>
              </a:spcBef>
              <a:buFont typeface="Arial"/>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ct val="20000"/>
              </a:spcBef>
              <a:buFont typeface="Arial"/>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s-MX" b="1" dirty="0">
                <a:solidFill>
                  <a:srgbClr val="7030A0"/>
                </a:solidFill>
              </a:rPr>
              <a:t>Ingresos</a:t>
            </a:r>
          </a:p>
        </p:txBody>
      </p:sp>
      <p:sp>
        <p:nvSpPr>
          <p:cNvPr id="9" name="Marcador de texto 3">
            <a:extLst>
              <a:ext uri="{FF2B5EF4-FFF2-40B4-BE49-F238E27FC236}">
                <a16:creationId xmlns:a16="http://schemas.microsoft.com/office/drawing/2014/main" id="{D8CBB8E0-F175-4FB3-9746-904D797A41EC}"/>
              </a:ext>
            </a:extLst>
          </p:cNvPr>
          <p:cNvSpPr txBox="1">
            <a:spLocks/>
          </p:cNvSpPr>
          <p:nvPr/>
        </p:nvSpPr>
        <p:spPr>
          <a:xfrm>
            <a:off x="266701" y="1168400"/>
            <a:ext cx="8648700" cy="4994275"/>
          </a:xfrm>
          <a:prstGeom prst="rect">
            <a:avLst/>
          </a:prstGeom>
        </p:spPr>
        <p:txBody>
          <a:bodyPr/>
          <a:lstStyle>
            <a:lvl1pPr marL="0" indent="0" algn="just" defTabSz="914377" rtl="0" eaLnBrk="1" latinLnBrk="0" hangingPunct="1">
              <a:lnSpc>
                <a:spcPct val="90000"/>
              </a:lnSpc>
              <a:spcBef>
                <a:spcPts val="1000"/>
              </a:spcBef>
              <a:buClr>
                <a:schemeClr val="accent1">
                  <a:lumMod val="50000"/>
                </a:schemeClr>
              </a:buClr>
              <a:buFont typeface="Wingdings" panose="05000000000000000000" pitchFamily="2" charset="2"/>
              <a:buNone/>
              <a:defRPr sz="1800" kern="1200">
                <a:solidFill>
                  <a:schemeClr val="tx1">
                    <a:lumMod val="95000"/>
                    <a:lumOff val="5000"/>
                  </a:schemeClr>
                </a:solidFill>
                <a:latin typeface="+mn-lt"/>
                <a:ea typeface="+mn-ea"/>
                <a:cs typeface="+mn-cs"/>
              </a:defRPr>
            </a:lvl1pPr>
            <a:lvl2pPr marL="685783" indent="-228594" algn="just" defTabSz="914377" rtl="0" eaLnBrk="1" latinLnBrk="0" hangingPunct="1">
              <a:lnSpc>
                <a:spcPct val="90000"/>
              </a:lnSpc>
              <a:spcBef>
                <a:spcPts val="500"/>
              </a:spcBef>
              <a:buClr>
                <a:schemeClr val="accent1">
                  <a:lumMod val="50000"/>
                </a:schemeClr>
              </a:buClr>
              <a:buFontTx/>
              <a:buBlip>
                <a:blip r:embed="rId2"/>
              </a:buBlip>
              <a:defRPr sz="1800" kern="1200">
                <a:solidFill>
                  <a:schemeClr val="tx1">
                    <a:lumMod val="95000"/>
                    <a:lumOff val="5000"/>
                  </a:schemeClr>
                </a:solidFill>
                <a:latin typeface="+mn-lt"/>
                <a:ea typeface="+mn-ea"/>
                <a:cs typeface="+mn-cs"/>
              </a:defRPr>
            </a:lvl2pPr>
            <a:lvl3pPr marL="1142971" indent="-228594" algn="just" defTabSz="914377" rtl="0" eaLnBrk="1" latinLnBrk="0" hangingPunct="1">
              <a:lnSpc>
                <a:spcPct val="90000"/>
              </a:lnSpc>
              <a:spcBef>
                <a:spcPts val="500"/>
              </a:spcBef>
              <a:buClr>
                <a:schemeClr val="accent1">
                  <a:lumMod val="75000"/>
                </a:schemeClr>
              </a:buClr>
              <a:buFontTx/>
              <a:buBlip>
                <a:blip r:embed="rId2"/>
              </a:buBlip>
              <a:defRPr sz="1800" kern="1200">
                <a:solidFill>
                  <a:schemeClr val="tx1">
                    <a:lumMod val="95000"/>
                    <a:lumOff val="5000"/>
                  </a:schemeClr>
                </a:solidFill>
                <a:latin typeface="+mn-lt"/>
                <a:ea typeface="+mn-ea"/>
                <a:cs typeface="+mn-cs"/>
              </a:defRPr>
            </a:lvl3pPr>
            <a:lvl4pPr marL="1600160" indent="-228594" algn="just" defTabSz="914377" rtl="0" eaLnBrk="1" latinLnBrk="0" hangingPunct="1">
              <a:lnSpc>
                <a:spcPct val="90000"/>
              </a:lnSpc>
              <a:spcBef>
                <a:spcPts val="500"/>
              </a:spcBef>
              <a:buClr>
                <a:srgbClr val="6E56A0"/>
              </a:buClr>
              <a:buFontTx/>
              <a:buBlip>
                <a:blip r:embed="rId2"/>
              </a:buBlip>
              <a:defRPr sz="1800" kern="1200">
                <a:solidFill>
                  <a:schemeClr val="tx1">
                    <a:lumMod val="95000"/>
                    <a:lumOff val="5000"/>
                  </a:schemeClr>
                </a:solidFill>
                <a:latin typeface="+mn-lt"/>
                <a:ea typeface="+mn-ea"/>
                <a:cs typeface="+mn-cs"/>
              </a:defRPr>
            </a:lvl4pPr>
            <a:lvl5pPr marL="2057349" indent="-228594" algn="just" defTabSz="914377" rtl="0" eaLnBrk="1" latinLnBrk="0" hangingPunct="1">
              <a:lnSpc>
                <a:spcPct val="90000"/>
              </a:lnSpc>
              <a:spcBef>
                <a:spcPts val="500"/>
              </a:spcBef>
              <a:buClr>
                <a:srgbClr val="6E56A0"/>
              </a:buClr>
              <a:buFontTx/>
              <a:buBlip>
                <a:blip r:embed="rId2"/>
              </a:buBlip>
              <a:defRPr sz="1800" kern="1200">
                <a:solidFill>
                  <a:schemeClr val="tx1">
                    <a:lumMod val="95000"/>
                    <a:lumOff val="5000"/>
                  </a:schemeClr>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s-MX" sz="1300" dirty="0">
              <a:solidFill>
                <a:srgbClr val="FF0000"/>
              </a:solidFill>
            </a:endParaRPr>
          </a:p>
        </p:txBody>
      </p:sp>
      <p:sp>
        <p:nvSpPr>
          <p:cNvPr id="8" name="Marcador de texto 3">
            <a:extLst>
              <a:ext uri="{FF2B5EF4-FFF2-40B4-BE49-F238E27FC236}">
                <a16:creationId xmlns:a16="http://schemas.microsoft.com/office/drawing/2014/main" id="{A351F7A5-837E-4208-8971-BE5198BC4934}"/>
              </a:ext>
            </a:extLst>
          </p:cNvPr>
          <p:cNvSpPr txBox="1">
            <a:spLocks/>
          </p:cNvSpPr>
          <p:nvPr/>
        </p:nvSpPr>
        <p:spPr>
          <a:xfrm>
            <a:off x="407964" y="1616077"/>
            <a:ext cx="4332850" cy="2662697"/>
          </a:xfrm>
          <a:prstGeom prst="rect">
            <a:avLst/>
          </a:prstGeom>
        </p:spPr>
        <p:txBody>
          <a:bodyPr/>
          <a:lstStyle>
            <a:lvl1pPr marL="0" indent="0" algn="just" defTabSz="914377" rtl="0" eaLnBrk="1" latinLnBrk="0" hangingPunct="1">
              <a:lnSpc>
                <a:spcPct val="90000"/>
              </a:lnSpc>
              <a:spcBef>
                <a:spcPts val="1000"/>
              </a:spcBef>
              <a:buClr>
                <a:schemeClr val="accent1">
                  <a:lumMod val="50000"/>
                </a:schemeClr>
              </a:buClr>
              <a:buFont typeface="Wingdings" panose="05000000000000000000" pitchFamily="2" charset="2"/>
              <a:buNone/>
              <a:defRPr sz="1800" kern="1200">
                <a:solidFill>
                  <a:schemeClr val="tx1">
                    <a:lumMod val="95000"/>
                    <a:lumOff val="5000"/>
                  </a:schemeClr>
                </a:solidFill>
                <a:latin typeface="+mn-lt"/>
                <a:ea typeface="+mn-ea"/>
                <a:cs typeface="+mn-cs"/>
              </a:defRPr>
            </a:lvl1pPr>
            <a:lvl2pPr marL="685783" indent="-228594" algn="just" defTabSz="914377" rtl="0" eaLnBrk="1" latinLnBrk="0" hangingPunct="1">
              <a:lnSpc>
                <a:spcPct val="90000"/>
              </a:lnSpc>
              <a:spcBef>
                <a:spcPts val="500"/>
              </a:spcBef>
              <a:buClr>
                <a:schemeClr val="accent1">
                  <a:lumMod val="50000"/>
                </a:schemeClr>
              </a:buClr>
              <a:buFontTx/>
              <a:buBlip>
                <a:blip r:embed="rId2"/>
              </a:buBlip>
              <a:defRPr sz="1800" kern="1200">
                <a:solidFill>
                  <a:schemeClr val="tx1">
                    <a:lumMod val="95000"/>
                    <a:lumOff val="5000"/>
                  </a:schemeClr>
                </a:solidFill>
                <a:latin typeface="+mn-lt"/>
                <a:ea typeface="+mn-ea"/>
                <a:cs typeface="+mn-cs"/>
              </a:defRPr>
            </a:lvl2pPr>
            <a:lvl3pPr marL="1142971" indent="-228594" algn="just" defTabSz="914377" rtl="0" eaLnBrk="1" latinLnBrk="0" hangingPunct="1">
              <a:lnSpc>
                <a:spcPct val="90000"/>
              </a:lnSpc>
              <a:spcBef>
                <a:spcPts val="500"/>
              </a:spcBef>
              <a:buClr>
                <a:schemeClr val="accent1">
                  <a:lumMod val="75000"/>
                </a:schemeClr>
              </a:buClr>
              <a:buFontTx/>
              <a:buBlip>
                <a:blip r:embed="rId2"/>
              </a:buBlip>
              <a:defRPr sz="1800" kern="1200">
                <a:solidFill>
                  <a:schemeClr val="tx1">
                    <a:lumMod val="95000"/>
                    <a:lumOff val="5000"/>
                  </a:schemeClr>
                </a:solidFill>
                <a:latin typeface="+mn-lt"/>
                <a:ea typeface="+mn-ea"/>
                <a:cs typeface="+mn-cs"/>
              </a:defRPr>
            </a:lvl3pPr>
            <a:lvl4pPr marL="1600160" indent="-228594" algn="just" defTabSz="914377" rtl="0" eaLnBrk="1" latinLnBrk="0" hangingPunct="1">
              <a:lnSpc>
                <a:spcPct val="90000"/>
              </a:lnSpc>
              <a:spcBef>
                <a:spcPts val="500"/>
              </a:spcBef>
              <a:buClr>
                <a:srgbClr val="6E56A0"/>
              </a:buClr>
              <a:buFontTx/>
              <a:buBlip>
                <a:blip r:embed="rId2"/>
              </a:buBlip>
              <a:defRPr sz="1800" kern="1200">
                <a:solidFill>
                  <a:schemeClr val="tx1">
                    <a:lumMod val="95000"/>
                    <a:lumOff val="5000"/>
                  </a:schemeClr>
                </a:solidFill>
                <a:latin typeface="+mn-lt"/>
                <a:ea typeface="+mn-ea"/>
                <a:cs typeface="+mn-cs"/>
              </a:defRPr>
            </a:lvl4pPr>
            <a:lvl5pPr marL="2057349" indent="-228594" algn="just" defTabSz="914377" rtl="0" eaLnBrk="1" latinLnBrk="0" hangingPunct="1">
              <a:lnSpc>
                <a:spcPct val="90000"/>
              </a:lnSpc>
              <a:spcBef>
                <a:spcPts val="500"/>
              </a:spcBef>
              <a:buClr>
                <a:srgbClr val="6E56A0"/>
              </a:buClr>
              <a:buFontTx/>
              <a:buBlip>
                <a:blip r:embed="rId2"/>
              </a:buBlip>
              <a:defRPr sz="1800" kern="1200">
                <a:solidFill>
                  <a:schemeClr val="tx1">
                    <a:lumMod val="95000"/>
                    <a:lumOff val="5000"/>
                  </a:schemeClr>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s-MX" sz="1400" b="1" dirty="0"/>
              <a:t>Ingreso Extraordinario</a:t>
            </a:r>
          </a:p>
          <a:p>
            <a:pPr>
              <a:lnSpc>
                <a:spcPct val="150000"/>
              </a:lnSpc>
            </a:pPr>
            <a:r>
              <a:rPr lang="es-MX" sz="1400" dirty="0"/>
              <a:t>Se registro un incremento en el rubro de ingresos extraordinarios por $51.64 mdp, derivado de la transferencia de ingresos federales del </a:t>
            </a:r>
            <a:r>
              <a:rPr lang="es-MX" sz="1400" i="1" dirty="0"/>
              <a:t>Fondo de Aportaciones para el Fortalecimiento de las Entidades Federativas FAFEF</a:t>
            </a:r>
            <a:r>
              <a:rPr lang="es-MX" sz="1400" dirty="0"/>
              <a:t> por $39.8 mdp, así como por el cobro de penas por incumplimiento de servicios médicos y actualización de saldos a favor (devolución </a:t>
            </a:r>
            <a:r>
              <a:rPr lang="es-MX" sz="1400" dirty="0" err="1"/>
              <a:t>I.V.A</a:t>
            </a:r>
            <a:r>
              <a:rPr lang="es-MX" sz="1400" dirty="0"/>
              <a:t>.) por $4.62 mdp y $3.32 mdp, respectivamente. </a:t>
            </a:r>
          </a:p>
        </p:txBody>
      </p:sp>
    </p:spTree>
    <p:extLst>
      <p:ext uri="{BB962C8B-B14F-4D97-AF65-F5344CB8AC3E}">
        <p14:creationId xmlns:p14="http://schemas.microsoft.com/office/powerpoint/2010/main" val="93012175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F6201E00-821D-4198-BA78-1B4FF6CFCFBD}"/>
              </a:ext>
            </a:extLst>
          </p:cNvPr>
          <p:cNvSpPr>
            <a:spLocks noGrp="1"/>
          </p:cNvSpPr>
          <p:nvPr>
            <p:ph type="sldNum" sz="quarter" idx="4"/>
          </p:nvPr>
        </p:nvSpPr>
        <p:spPr>
          <a:xfrm>
            <a:off x="7003366" y="6525178"/>
            <a:ext cx="2133600" cy="365125"/>
          </a:xfrm>
        </p:spPr>
        <p:txBody>
          <a:bodyPr/>
          <a:lstStyle/>
          <a:p>
            <a:fld id="{08DCC1CA-BC64-9342-9FC6-0A703FD15379}" type="slidenum">
              <a:rPr lang="en-US" smtClean="0">
                <a:solidFill>
                  <a:schemeClr val="bg1"/>
                </a:solidFill>
              </a:rPr>
              <a:pPr/>
              <a:t>54</a:t>
            </a:fld>
            <a:endParaRPr lang="en-US" dirty="0">
              <a:solidFill>
                <a:schemeClr val="bg1"/>
              </a:solidFill>
            </a:endParaRPr>
          </a:p>
        </p:txBody>
      </p:sp>
      <p:sp>
        <p:nvSpPr>
          <p:cNvPr id="3" name="Título 2">
            <a:extLst>
              <a:ext uri="{FF2B5EF4-FFF2-40B4-BE49-F238E27FC236}">
                <a16:creationId xmlns:a16="http://schemas.microsoft.com/office/drawing/2014/main" id="{FA1673ED-7419-4E2E-8BDD-27735CD057A7}"/>
              </a:ext>
            </a:extLst>
          </p:cNvPr>
          <p:cNvSpPr>
            <a:spLocks noGrp="1"/>
          </p:cNvSpPr>
          <p:nvPr>
            <p:ph type="title" idx="4294967295"/>
          </p:nvPr>
        </p:nvSpPr>
        <p:spPr>
          <a:xfrm>
            <a:off x="1711325" y="28575"/>
            <a:ext cx="7432675" cy="611188"/>
          </a:xfrm>
        </p:spPr>
        <p:txBody>
          <a:bodyPr/>
          <a:lstStyle/>
          <a:p>
            <a:r>
              <a:rPr lang="es-MX" dirty="0"/>
              <a:t>Cierre Presupuestal 2021</a:t>
            </a:r>
          </a:p>
        </p:txBody>
      </p:sp>
      <p:sp>
        <p:nvSpPr>
          <p:cNvPr id="4" name="Marcador de pie de página 3">
            <a:extLst>
              <a:ext uri="{FF2B5EF4-FFF2-40B4-BE49-F238E27FC236}">
                <a16:creationId xmlns:a16="http://schemas.microsoft.com/office/drawing/2014/main" id="{DF511D37-09B3-4BFA-85F6-90FE57510617}"/>
              </a:ext>
            </a:extLst>
          </p:cNvPr>
          <p:cNvSpPr>
            <a:spLocks noGrp="1"/>
          </p:cNvSpPr>
          <p:nvPr>
            <p:ph type="ftr" sz="quarter" idx="4294967295"/>
          </p:nvPr>
        </p:nvSpPr>
        <p:spPr>
          <a:xfrm>
            <a:off x="3405814" y="6503962"/>
            <a:ext cx="3400425" cy="365125"/>
          </a:xfrm>
        </p:spPr>
        <p:txBody>
          <a:bodyPr/>
          <a:lstStyle/>
          <a:p>
            <a:r>
              <a:rPr lang="es-MX"/>
              <a:t>Sesión Ordinaria 01/2022 del 27 de enero 2022</a:t>
            </a:r>
            <a:endParaRPr lang="es-MX" dirty="0"/>
          </a:p>
        </p:txBody>
      </p:sp>
      <p:sp>
        <p:nvSpPr>
          <p:cNvPr id="27" name="Marcador de texto 2">
            <a:extLst>
              <a:ext uri="{FF2B5EF4-FFF2-40B4-BE49-F238E27FC236}">
                <a16:creationId xmlns:a16="http://schemas.microsoft.com/office/drawing/2014/main" id="{10606C5D-91A2-48EF-8528-A4C00E2E0E3A}"/>
              </a:ext>
            </a:extLst>
          </p:cNvPr>
          <p:cNvSpPr txBox="1">
            <a:spLocks/>
          </p:cNvSpPr>
          <p:nvPr/>
        </p:nvSpPr>
        <p:spPr>
          <a:xfrm>
            <a:off x="58419" y="711537"/>
            <a:ext cx="8636000" cy="419100"/>
          </a:xfrm>
          <a:prstGeom prst="rect">
            <a:avLst/>
          </a:prstGeom>
        </p:spPr>
        <p:txBody>
          <a:bodyPr/>
          <a:lstStyle>
            <a:lvl1pPr marL="342900" indent="-342900" algn="l" defTabSz="457200" rtl="0" eaLnBrk="1" latinLnBrk="0" hangingPunct="1">
              <a:spcBef>
                <a:spcPct val="20000"/>
              </a:spcBef>
              <a:buClr>
                <a:schemeClr val="accent1">
                  <a:lumMod val="50000"/>
                </a:schemeClr>
              </a:buClr>
              <a:buFont typeface="Wingdings" panose="05000000000000000000" pitchFamily="2"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ct val="20000"/>
              </a:spcBef>
              <a:buClr>
                <a:schemeClr val="accent1">
                  <a:lumMod val="50000"/>
                </a:schemeClr>
              </a:buClr>
              <a:buFont typeface="Arial"/>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ct val="20000"/>
              </a:spcBef>
              <a:buFont typeface="Arial"/>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ct val="20000"/>
              </a:spcBef>
              <a:buFont typeface="Arial"/>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ct val="20000"/>
              </a:spcBef>
              <a:buFont typeface="Arial"/>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s-MX" b="1" dirty="0">
                <a:solidFill>
                  <a:srgbClr val="7030A0"/>
                </a:solidFill>
              </a:rPr>
              <a:t>Egresos</a:t>
            </a:r>
          </a:p>
        </p:txBody>
      </p:sp>
      <p:sp>
        <p:nvSpPr>
          <p:cNvPr id="9" name="Marcador de texto 3">
            <a:extLst>
              <a:ext uri="{FF2B5EF4-FFF2-40B4-BE49-F238E27FC236}">
                <a16:creationId xmlns:a16="http://schemas.microsoft.com/office/drawing/2014/main" id="{D8CBB8E0-F175-4FB3-9746-904D797A41EC}"/>
              </a:ext>
            </a:extLst>
          </p:cNvPr>
          <p:cNvSpPr txBox="1">
            <a:spLocks/>
          </p:cNvSpPr>
          <p:nvPr/>
        </p:nvSpPr>
        <p:spPr>
          <a:xfrm>
            <a:off x="266701" y="1168400"/>
            <a:ext cx="8648700" cy="4994275"/>
          </a:xfrm>
          <a:prstGeom prst="rect">
            <a:avLst/>
          </a:prstGeom>
        </p:spPr>
        <p:txBody>
          <a:bodyPr/>
          <a:lstStyle>
            <a:lvl1pPr marL="0" indent="0" algn="just" defTabSz="914377" rtl="0" eaLnBrk="1" latinLnBrk="0" hangingPunct="1">
              <a:lnSpc>
                <a:spcPct val="90000"/>
              </a:lnSpc>
              <a:spcBef>
                <a:spcPts val="1000"/>
              </a:spcBef>
              <a:buClr>
                <a:schemeClr val="accent1">
                  <a:lumMod val="50000"/>
                </a:schemeClr>
              </a:buClr>
              <a:buFont typeface="Wingdings" panose="05000000000000000000" pitchFamily="2" charset="2"/>
              <a:buNone/>
              <a:defRPr sz="1800" kern="1200">
                <a:solidFill>
                  <a:schemeClr val="tx1">
                    <a:lumMod val="95000"/>
                    <a:lumOff val="5000"/>
                  </a:schemeClr>
                </a:solidFill>
                <a:latin typeface="+mn-lt"/>
                <a:ea typeface="+mn-ea"/>
                <a:cs typeface="+mn-cs"/>
              </a:defRPr>
            </a:lvl1pPr>
            <a:lvl2pPr marL="685783" indent="-228594" algn="just" defTabSz="914377" rtl="0" eaLnBrk="1" latinLnBrk="0" hangingPunct="1">
              <a:lnSpc>
                <a:spcPct val="90000"/>
              </a:lnSpc>
              <a:spcBef>
                <a:spcPts val="500"/>
              </a:spcBef>
              <a:buClr>
                <a:schemeClr val="accent1">
                  <a:lumMod val="50000"/>
                </a:schemeClr>
              </a:buClr>
              <a:buFontTx/>
              <a:buBlip>
                <a:blip r:embed="rId3"/>
              </a:buBlip>
              <a:defRPr sz="1800" kern="1200">
                <a:solidFill>
                  <a:schemeClr val="tx1">
                    <a:lumMod val="95000"/>
                    <a:lumOff val="5000"/>
                  </a:schemeClr>
                </a:solidFill>
                <a:latin typeface="+mn-lt"/>
                <a:ea typeface="+mn-ea"/>
                <a:cs typeface="+mn-cs"/>
              </a:defRPr>
            </a:lvl2pPr>
            <a:lvl3pPr marL="1142971" indent="-228594" algn="just" defTabSz="914377" rtl="0" eaLnBrk="1" latinLnBrk="0" hangingPunct="1">
              <a:lnSpc>
                <a:spcPct val="90000"/>
              </a:lnSpc>
              <a:spcBef>
                <a:spcPts val="500"/>
              </a:spcBef>
              <a:buClr>
                <a:schemeClr val="accent1">
                  <a:lumMod val="75000"/>
                </a:schemeClr>
              </a:buClr>
              <a:buFontTx/>
              <a:buBlip>
                <a:blip r:embed="rId3"/>
              </a:buBlip>
              <a:defRPr sz="1800" kern="1200">
                <a:solidFill>
                  <a:schemeClr val="tx1">
                    <a:lumMod val="95000"/>
                    <a:lumOff val="5000"/>
                  </a:schemeClr>
                </a:solidFill>
                <a:latin typeface="+mn-lt"/>
                <a:ea typeface="+mn-ea"/>
                <a:cs typeface="+mn-cs"/>
              </a:defRPr>
            </a:lvl3pPr>
            <a:lvl4pPr marL="1600160" indent="-228594" algn="just" defTabSz="914377" rtl="0" eaLnBrk="1" latinLnBrk="0" hangingPunct="1">
              <a:lnSpc>
                <a:spcPct val="90000"/>
              </a:lnSpc>
              <a:spcBef>
                <a:spcPts val="500"/>
              </a:spcBef>
              <a:buClr>
                <a:srgbClr val="6E56A0"/>
              </a:buClr>
              <a:buFontTx/>
              <a:buBlip>
                <a:blip r:embed="rId3"/>
              </a:buBlip>
              <a:defRPr sz="1800" kern="1200">
                <a:solidFill>
                  <a:schemeClr val="tx1">
                    <a:lumMod val="95000"/>
                    <a:lumOff val="5000"/>
                  </a:schemeClr>
                </a:solidFill>
                <a:latin typeface="+mn-lt"/>
                <a:ea typeface="+mn-ea"/>
                <a:cs typeface="+mn-cs"/>
              </a:defRPr>
            </a:lvl4pPr>
            <a:lvl5pPr marL="2057349" indent="-228594" algn="just" defTabSz="914377" rtl="0" eaLnBrk="1" latinLnBrk="0" hangingPunct="1">
              <a:lnSpc>
                <a:spcPct val="90000"/>
              </a:lnSpc>
              <a:spcBef>
                <a:spcPts val="500"/>
              </a:spcBef>
              <a:buClr>
                <a:srgbClr val="6E56A0"/>
              </a:buClr>
              <a:buFontTx/>
              <a:buBlip>
                <a:blip r:embed="rId3"/>
              </a:buBlip>
              <a:defRPr sz="1800" kern="1200">
                <a:solidFill>
                  <a:schemeClr val="tx1">
                    <a:lumMod val="95000"/>
                    <a:lumOff val="5000"/>
                  </a:schemeClr>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s-MX" sz="1300" dirty="0">
              <a:solidFill>
                <a:srgbClr val="FF0000"/>
              </a:solidFill>
            </a:endParaRPr>
          </a:p>
        </p:txBody>
      </p:sp>
      <p:sp>
        <p:nvSpPr>
          <p:cNvPr id="10" name="Marcador de texto 8">
            <a:extLst>
              <a:ext uri="{FF2B5EF4-FFF2-40B4-BE49-F238E27FC236}">
                <a16:creationId xmlns:a16="http://schemas.microsoft.com/office/drawing/2014/main" id="{FB7A118E-E4C0-45A4-AEA1-07925AFD7465}"/>
              </a:ext>
            </a:extLst>
          </p:cNvPr>
          <p:cNvSpPr txBox="1">
            <a:spLocks/>
          </p:cNvSpPr>
          <p:nvPr/>
        </p:nvSpPr>
        <p:spPr>
          <a:xfrm>
            <a:off x="4475513" y="6195651"/>
            <a:ext cx="4661453" cy="254000"/>
          </a:xfrm>
          <a:prstGeom prst="rect">
            <a:avLst/>
          </a:prstGeom>
        </p:spPr>
        <p:txBody>
          <a:bodyPr/>
          <a:lstStyle>
            <a:lvl1pPr marL="0" indent="0" algn="just" defTabSz="914377" rtl="0" eaLnBrk="1" latinLnBrk="0" hangingPunct="1">
              <a:lnSpc>
                <a:spcPct val="90000"/>
              </a:lnSpc>
              <a:spcBef>
                <a:spcPts val="1000"/>
              </a:spcBef>
              <a:buClr>
                <a:schemeClr val="accent1">
                  <a:lumMod val="50000"/>
                </a:schemeClr>
              </a:buClr>
              <a:buFont typeface="Wingdings" panose="05000000000000000000" pitchFamily="2" charset="2"/>
              <a:buNone/>
              <a:defRPr sz="1800" kern="1200">
                <a:solidFill>
                  <a:schemeClr val="tx1">
                    <a:lumMod val="95000"/>
                    <a:lumOff val="5000"/>
                  </a:schemeClr>
                </a:solidFill>
                <a:latin typeface="+mn-lt"/>
                <a:ea typeface="+mn-ea"/>
                <a:cs typeface="+mn-cs"/>
              </a:defRPr>
            </a:lvl1pPr>
            <a:lvl2pPr marL="685783" indent="-228594" algn="just" defTabSz="914377" rtl="0" eaLnBrk="1" latinLnBrk="0" hangingPunct="1">
              <a:lnSpc>
                <a:spcPct val="90000"/>
              </a:lnSpc>
              <a:spcBef>
                <a:spcPts val="500"/>
              </a:spcBef>
              <a:buClr>
                <a:schemeClr val="accent1">
                  <a:lumMod val="50000"/>
                </a:schemeClr>
              </a:buClr>
              <a:buFontTx/>
              <a:buBlip>
                <a:blip r:embed="rId3"/>
              </a:buBlip>
              <a:defRPr sz="1800" kern="1200">
                <a:solidFill>
                  <a:schemeClr val="tx1">
                    <a:lumMod val="95000"/>
                    <a:lumOff val="5000"/>
                  </a:schemeClr>
                </a:solidFill>
                <a:latin typeface="+mn-lt"/>
                <a:ea typeface="+mn-ea"/>
                <a:cs typeface="+mn-cs"/>
              </a:defRPr>
            </a:lvl2pPr>
            <a:lvl3pPr marL="1142971" indent="-228594" algn="just" defTabSz="914377" rtl="0" eaLnBrk="1" latinLnBrk="0" hangingPunct="1">
              <a:lnSpc>
                <a:spcPct val="90000"/>
              </a:lnSpc>
              <a:spcBef>
                <a:spcPts val="500"/>
              </a:spcBef>
              <a:buClr>
                <a:schemeClr val="accent1">
                  <a:lumMod val="75000"/>
                </a:schemeClr>
              </a:buClr>
              <a:buFontTx/>
              <a:buBlip>
                <a:blip r:embed="rId3"/>
              </a:buBlip>
              <a:defRPr sz="1800" kern="1200">
                <a:solidFill>
                  <a:schemeClr val="tx1">
                    <a:lumMod val="95000"/>
                    <a:lumOff val="5000"/>
                  </a:schemeClr>
                </a:solidFill>
                <a:latin typeface="+mn-lt"/>
                <a:ea typeface="+mn-ea"/>
                <a:cs typeface="+mn-cs"/>
              </a:defRPr>
            </a:lvl3pPr>
            <a:lvl4pPr marL="1600160" indent="-228594" algn="just" defTabSz="914377" rtl="0" eaLnBrk="1" latinLnBrk="0" hangingPunct="1">
              <a:lnSpc>
                <a:spcPct val="90000"/>
              </a:lnSpc>
              <a:spcBef>
                <a:spcPts val="500"/>
              </a:spcBef>
              <a:buClr>
                <a:srgbClr val="6E56A0"/>
              </a:buClr>
              <a:buFontTx/>
              <a:buBlip>
                <a:blip r:embed="rId3"/>
              </a:buBlip>
              <a:defRPr sz="1800" kern="1200">
                <a:solidFill>
                  <a:schemeClr val="tx1">
                    <a:lumMod val="95000"/>
                    <a:lumOff val="5000"/>
                  </a:schemeClr>
                </a:solidFill>
                <a:latin typeface="+mn-lt"/>
                <a:ea typeface="+mn-ea"/>
                <a:cs typeface="+mn-cs"/>
              </a:defRPr>
            </a:lvl4pPr>
            <a:lvl5pPr marL="2057349" indent="-228594" algn="just" defTabSz="914377" rtl="0" eaLnBrk="1" latinLnBrk="0" hangingPunct="1">
              <a:lnSpc>
                <a:spcPct val="90000"/>
              </a:lnSpc>
              <a:spcBef>
                <a:spcPts val="500"/>
              </a:spcBef>
              <a:buClr>
                <a:srgbClr val="6E56A0"/>
              </a:buClr>
              <a:buFontTx/>
              <a:buBlip>
                <a:blip r:embed="rId3"/>
              </a:buBlip>
              <a:defRPr sz="1800" kern="1200">
                <a:solidFill>
                  <a:schemeClr val="tx1">
                    <a:lumMod val="95000"/>
                    <a:lumOff val="5000"/>
                  </a:schemeClr>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s-MX" b="1" i="1" dirty="0"/>
              <a:t>(Ver notas en siguiente página)</a:t>
            </a:r>
          </a:p>
        </p:txBody>
      </p:sp>
      <p:graphicFrame>
        <p:nvGraphicFramePr>
          <p:cNvPr id="11" name="Objeto 10">
            <a:extLst>
              <a:ext uri="{FF2B5EF4-FFF2-40B4-BE49-F238E27FC236}">
                <a16:creationId xmlns:a16="http://schemas.microsoft.com/office/drawing/2014/main" id="{AA3DD56F-1602-4431-BE3F-FB321D86F9F1}"/>
              </a:ext>
            </a:extLst>
          </p:cNvPr>
          <p:cNvGraphicFramePr>
            <a:graphicFrameLocks noChangeAspect="1"/>
          </p:cNvGraphicFramePr>
          <p:nvPr>
            <p:extLst>
              <p:ext uri="{D42A27DB-BD31-4B8C-83A1-F6EECF244321}">
                <p14:modId xmlns:p14="http://schemas.microsoft.com/office/powerpoint/2010/main" val="1406412446"/>
              </p:ext>
            </p:extLst>
          </p:nvPr>
        </p:nvGraphicFramePr>
        <p:xfrm>
          <a:off x="58419" y="1056494"/>
          <a:ext cx="9027162" cy="2420576"/>
        </p:xfrm>
        <a:graphic>
          <a:graphicData uri="http://schemas.openxmlformats.org/presentationml/2006/ole">
            <mc:AlternateContent xmlns:mc="http://schemas.openxmlformats.org/markup-compatibility/2006">
              <mc:Choice xmlns:v="urn:schemas-microsoft-com:vml" Requires="v">
                <p:oleObj spid="_x0000_s7179" name="Worksheet" r:id="rId4" imgW="9966960" imgH="2667158" progId="Excel.Sheet.12">
                  <p:embed/>
                </p:oleObj>
              </mc:Choice>
              <mc:Fallback>
                <p:oleObj name="Worksheet" r:id="rId4" imgW="9966960" imgH="2667158" progId="Excel.Sheet.12">
                  <p:embed/>
                  <p:pic>
                    <p:nvPicPr>
                      <p:cNvPr id="10" name="Objeto 9">
                        <a:extLst>
                          <a:ext uri="{FF2B5EF4-FFF2-40B4-BE49-F238E27FC236}">
                            <a16:creationId xmlns:a16="http://schemas.microsoft.com/office/drawing/2014/main" id="{5ED4EBA7-17B9-46C1-8EB2-2DDE5ED8E88E}"/>
                          </a:ext>
                        </a:extLst>
                      </p:cNvPr>
                      <p:cNvPicPr/>
                      <p:nvPr/>
                    </p:nvPicPr>
                    <p:blipFill>
                      <a:blip r:embed="rId5"/>
                      <a:stretch>
                        <a:fillRect/>
                      </a:stretch>
                    </p:blipFill>
                    <p:spPr>
                      <a:xfrm>
                        <a:off x="58419" y="1056494"/>
                        <a:ext cx="9027162" cy="2420576"/>
                      </a:xfrm>
                      <a:prstGeom prst="rect">
                        <a:avLst/>
                      </a:prstGeom>
                    </p:spPr>
                  </p:pic>
                </p:oleObj>
              </mc:Fallback>
            </mc:AlternateContent>
          </a:graphicData>
        </a:graphic>
      </p:graphicFrame>
      <p:graphicFrame>
        <p:nvGraphicFramePr>
          <p:cNvPr id="12" name="Gráfico 11">
            <a:extLst>
              <a:ext uri="{FF2B5EF4-FFF2-40B4-BE49-F238E27FC236}">
                <a16:creationId xmlns:a16="http://schemas.microsoft.com/office/drawing/2014/main" id="{C8AE9A68-4533-4169-8F50-2949233D774D}"/>
              </a:ext>
            </a:extLst>
          </p:cNvPr>
          <p:cNvGraphicFramePr>
            <a:graphicFrameLocks/>
          </p:cNvGraphicFramePr>
          <p:nvPr>
            <p:extLst>
              <p:ext uri="{D42A27DB-BD31-4B8C-83A1-F6EECF244321}">
                <p14:modId xmlns:p14="http://schemas.microsoft.com/office/powerpoint/2010/main" val="2621861209"/>
              </p:ext>
            </p:extLst>
          </p:nvPr>
        </p:nvGraphicFramePr>
        <p:xfrm>
          <a:off x="2441039" y="3818064"/>
          <a:ext cx="4261920" cy="2504587"/>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12196926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F6201E00-821D-4198-BA78-1B4FF6CFCFBD}"/>
              </a:ext>
            </a:extLst>
          </p:cNvPr>
          <p:cNvSpPr>
            <a:spLocks noGrp="1"/>
          </p:cNvSpPr>
          <p:nvPr>
            <p:ph type="sldNum" sz="quarter" idx="4"/>
          </p:nvPr>
        </p:nvSpPr>
        <p:spPr>
          <a:xfrm>
            <a:off x="7003366" y="6525178"/>
            <a:ext cx="2133600" cy="365125"/>
          </a:xfrm>
        </p:spPr>
        <p:txBody>
          <a:bodyPr/>
          <a:lstStyle/>
          <a:p>
            <a:fld id="{08DCC1CA-BC64-9342-9FC6-0A703FD15379}" type="slidenum">
              <a:rPr lang="en-US" smtClean="0">
                <a:solidFill>
                  <a:schemeClr val="bg1"/>
                </a:solidFill>
              </a:rPr>
              <a:pPr/>
              <a:t>55</a:t>
            </a:fld>
            <a:endParaRPr lang="en-US" dirty="0">
              <a:solidFill>
                <a:schemeClr val="bg1"/>
              </a:solidFill>
            </a:endParaRPr>
          </a:p>
        </p:txBody>
      </p:sp>
      <p:sp>
        <p:nvSpPr>
          <p:cNvPr id="3" name="Título 2">
            <a:extLst>
              <a:ext uri="{FF2B5EF4-FFF2-40B4-BE49-F238E27FC236}">
                <a16:creationId xmlns:a16="http://schemas.microsoft.com/office/drawing/2014/main" id="{FA1673ED-7419-4E2E-8BDD-27735CD057A7}"/>
              </a:ext>
            </a:extLst>
          </p:cNvPr>
          <p:cNvSpPr>
            <a:spLocks noGrp="1"/>
          </p:cNvSpPr>
          <p:nvPr>
            <p:ph type="title" idx="4294967295"/>
          </p:nvPr>
        </p:nvSpPr>
        <p:spPr>
          <a:xfrm>
            <a:off x="1711325" y="28575"/>
            <a:ext cx="7432675" cy="611188"/>
          </a:xfrm>
        </p:spPr>
        <p:txBody>
          <a:bodyPr/>
          <a:lstStyle/>
          <a:p>
            <a:r>
              <a:rPr lang="es-MX" dirty="0"/>
              <a:t>Cierre Presupuestal 2021</a:t>
            </a:r>
          </a:p>
        </p:txBody>
      </p:sp>
      <p:sp>
        <p:nvSpPr>
          <p:cNvPr id="4" name="Marcador de pie de página 3">
            <a:extLst>
              <a:ext uri="{FF2B5EF4-FFF2-40B4-BE49-F238E27FC236}">
                <a16:creationId xmlns:a16="http://schemas.microsoft.com/office/drawing/2014/main" id="{DF511D37-09B3-4BFA-85F6-90FE57510617}"/>
              </a:ext>
            </a:extLst>
          </p:cNvPr>
          <p:cNvSpPr>
            <a:spLocks noGrp="1"/>
          </p:cNvSpPr>
          <p:nvPr>
            <p:ph type="ftr" sz="quarter" idx="4294967295"/>
          </p:nvPr>
        </p:nvSpPr>
        <p:spPr>
          <a:xfrm>
            <a:off x="3307885" y="6508749"/>
            <a:ext cx="3400425" cy="365125"/>
          </a:xfrm>
        </p:spPr>
        <p:txBody>
          <a:bodyPr/>
          <a:lstStyle/>
          <a:p>
            <a:r>
              <a:rPr lang="es-MX" dirty="0"/>
              <a:t>Sesión Ordinaria 01/2022 del 27 de enero 2022</a:t>
            </a:r>
          </a:p>
        </p:txBody>
      </p:sp>
      <p:sp>
        <p:nvSpPr>
          <p:cNvPr id="27" name="Marcador de texto 2">
            <a:extLst>
              <a:ext uri="{FF2B5EF4-FFF2-40B4-BE49-F238E27FC236}">
                <a16:creationId xmlns:a16="http://schemas.microsoft.com/office/drawing/2014/main" id="{10606C5D-91A2-48EF-8528-A4C00E2E0E3A}"/>
              </a:ext>
            </a:extLst>
          </p:cNvPr>
          <p:cNvSpPr txBox="1">
            <a:spLocks/>
          </p:cNvSpPr>
          <p:nvPr/>
        </p:nvSpPr>
        <p:spPr>
          <a:xfrm>
            <a:off x="58419" y="711537"/>
            <a:ext cx="8636000" cy="419100"/>
          </a:xfrm>
          <a:prstGeom prst="rect">
            <a:avLst/>
          </a:prstGeom>
        </p:spPr>
        <p:txBody>
          <a:bodyPr/>
          <a:lstStyle>
            <a:lvl1pPr marL="342900" indent="-342900" algn="l" defTabSz="457200" rtl="0" eaLnBrk="1" latinLnBrk="0" hangingPunct="1">
              <a:spcBef>
                <a:spcPct val="20000"/>
              </a:spcBef>
              <a:buClr>
                <a:schemeClr val="accent1">
                  <a:lumMod val="50000"/>
                </a:schemeClr>
              </a:buClr>
              <a:buFont typeface="Wingdings" panose="05000000000000000000" pitchFamily="2"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ct val="20000"/>
              </a:spcBef>
              <a:buClr>
                <a:schemeClr val="accent1">
                  <a:lumMod val="50000"/>
                </a:schemeClr>
              </a:buClr>
              <a:buFont typeface="Arial"/>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ct val="20000"/>
              </a:spcBef>
              <a:buFont typeface="Arial"/>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ct val="20000"/>
              </a:spcBef>
              <a:buFont typeface="Arial"/>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ct val="20000"/>
              </a:spcBef>
              <a:buFont typeface="Arial"/>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s-MX" b="1" dirty="0">
                <a:solidFill>
                  <a:srgbClr val="7030A0"/>
                </a:solidFill>
              </a:rPr>
              <a:t>Egresos</a:t>
            </a:r>
          </a:p>
        </p:txBody>
      </p:sp>
      <p:sp>
        <p:nvSpPr>
          <p:cNvPr id="9" name="Marcador de texto 3">
            <a:extLst>
              <a:ext uri="{FF2B5EF4-FFF2-40B4-BE49-F238E27FC236}">
                <a16:creationId xmlns:a16="http://schemas.microsoft.com/office/drawing/2014/main" id="{D8CBB8E0-F175-4FB3-9746-904D797A41EC}"/>
              </a:ext>
            </a:extLst>
          </p:cNvPr>
          <p:cNvSpPr txBox="1">
            <a:spLocks/>
          </p:cNvSpPr>
          <p:nvPr/>
        </p:nvSpPr>
        <p:spPr>
          <a:xfrm>
            <a:off x="266701" y="1168400"/>
            <a:ext cx="8648700" cy="4994275"/>
          </a:xfrm>
          <a:prstGeom prst="rect">
            <a:avLst/>
          </a:prstGeom>
        </p:spPr>
        <p:txBody>
          <a:bodyPr/>
          <a:lstStyle>
            <a:lvl1pPr marL="0" indent="0" algn="just" defTabSz="914377" rtl="0" eaLnBrk="1" latinLnBrk="0" hangingPunct="1">
              <a:lnSpc>
                <a:spcPct val="90000"/>
              </a:lnSpc>
              <a:spcBef>
                <a:spcPts val="1000"/>
              </a:spcBef>
              <a:buClr>
                <a:schemeClr val="accent1">
                  <a:lumMod val="50000"/>
                </a:schemeClr>
              </a:buClr>
              <a:buFont typeface="Wingdings" panose="05000000000000000000" pitchFamily="2" charset="2"/>
              <a:buNone/>
              <a:defRPr sz="1800" kern="1200">
                <a:solidFill>
                  <a:schemeClr val="tx1">
                    <a:lumMod val="95000"/>
                    <a:lumOff val="5000"/>
                  </a:schemeClr>
                </a:solidFill>
                <a:latin typeface="+mn-lt"/>
                <a:ea typeface="+mn-ea"/>
                <a:cs typeface="+mn-cs"/>
              </a:defRPr>
            </a:lvl1pPr>
            <a:lvl2pPr marL="685783" indent="-228594" algn="just" defTabSz="914377" rtl="0" eaLnBrk="1" latinLnBrk="0" hangingPunct="1">
              <a:lnSpc>
                <a:spcPct val="90000"/>
              </a:lnSpc>
              <a:spcBef>
                <a:spcPts val="500"/>
              </a:spcBef>
              <a:buClr>
                <a:schemeClr val="accent1">
                  <a:lumMod val="50000"/>
                </a:schemeClr>
              </a:buClr>
              <a:buFontTx/>
              <a:buBlip>
                <a:blip r:embed="rId2"/>
              </a:buBlip>
              <a:defRPr sz="1800" kern="1200">
                <a:solidFill>
                  <a:schemeClr val="tx1">
                    <a:lumMod val="95000"/>
                    <a:lumOff val="5000"/>
                  </a:schemeClr>
                </a:solidFill>
                <a:latin typeface="+mn-lt"/>
                <a:ea typeface="+mn-ea"/>
                <a:cs typeface="+mn-cs"/>
              </a:defRPr>
            </a:lvl2pPr>
            <a:lvl3pPr marL="1142971" indent="-228594" algn="just" defTabSz="914377" rtl="0" eaLnBrk="1" latinLnBrk="0" hangingPunct="1">
              <a:lnSpc>
                <a:spcPct val="90000"/>
              </a:lnSpc>
              <a:spcBef>
                <a:spcPts val="500"/>
              </a:spcBef>
              <a:buClr>
                <a:schemeClr val="accent1">
                  <a:lumMod val="75000"/>
                </a:schemeClr>
              </a:buClr>
              <a:buFontTx/>
              <a:buBlip>
                <a:blip r:embed="rId2"/>
              </a:buBlip>
              <a:defRPr sz="1800" kern="1200">
                <a:solidFill>
                  <a:schemeClr val="tx1">
                    <a:lumMod val="95000"/>
                    <a:lumOff val="5000"/>
                  </a:schemeClr>
                </a:solidFill>
                <a:latin typeface="+mn-lt"/>
                <a:ea typeface="+mn-ea"/>
                <a:cs typeface="+mn-cs"/>
              </a:defRPr>
            </a:lvl3pPr>
            <a:lvl4pPr marL="1600160" indent="-228594" algn="just" defTabSz="914377" rtl="0" eaLnBrk="1" latinLnBrk="0" hangingPunct="1">
              <a:lnSpc>
                <a:spcPct val="90000"/>
              </a:lnSpc>
              <a:spcBef>
                <a:spcPts val="500"/>
              </a:spcBef>
              <a:buClr>
                <a:srgbClr val="6E56A0"/>
              </a:buClr>
              <a:buFontTx/>
              <a:buBlip>
                <a:blip r:embed="rId2"/>
              </a:buBlip>
              <a:defRPr sz="1800" kern="1200">
                <a:solidFill>
                  <a:schemeClr val="tx1">
                    <a:lumMod val="95000"/>
                    <a:lumOff val="5000"/>
                  </a:schemeClr>
                </a:solidFill>
                <a:latin typeface="+mn-lt"/>
                <a:ea typeface="+mn-ea"/>
                <a:cs typeface="+mn-cs"/>
              </a:defRPr>
            </a:lvl4pPr>
            <a:lvl5pPr marL="2057349" indent="-228594" algn="just" defTabSz="914377" rtl="0" eaLnBrk="1" latinLnBrk="0" hangingPunct="1">
              <a:lnSpc>
                <a:spcPct val="90000"/>
              </a:lnSpc>
              <a:spcBef>
                <a:spcPts val="500"/>
              </a:spcBef>
              <a:buClr>
                <a:srgbClr val="6E56A0"/>
              </a:buClr>
              <a:buFontTx/>
              <a:buBlip>
                <a:blip r:embed="rId2"/>
              </a:buBlip>
              <a:defRPr sz="1800" kern="1200">
                <a:solidFill>
                  <a:schemeClr val="tx1">
                    <a:lumMod val="95000"/>
                    <a:lumOff val="5000"/>
                  </a:schemeClr>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s-MX" sz="1300" dirty="0">
              <a:solidFill>
                <a:srgbClr val="FF0000"/>
              </a:solidFill>
            </a:endParaRPr>
          </a:p>
        </p:txBody>
      </p:sp>
      <p:sp>
        <p:nvSpPr>
          <p:cNvPr id="14" name="CuadroTexto 13">
            <a:extLst>
              <a:ext uri="{FF2B5EF4-FFF2-40B4-BE49-F238E27FC236}">
                <a16:creationId xmlns:a16="http://schemas.microsoft.com/office/drawing/2014/main" id="{05D87673-7709-45EA-9FBC-2A426BDF2FD8}"/>
              </a:ext>
            </a:extLst>
          </p:cNvPr>
          <p:cNvSpPr txBox="1"/>
          <p:nvPr/>
        </p:nvSpPr>
        <p:spPr>
          <a:xfrm>
            <a:off x="189881" y="1168400"/>
            <a:ext cx="8764238" cy="5293757"/>
          </a:xfrm>
          <a:prstGeom prst="rect">
            <a:avLst/>
          </a:prstGeom>
          <a:noFill/>
        </p:spPr>
        <p:txBody>
          <a:bodyPr wrap="square">
            <a:spAutoFit/>
          </a:bodyPr>
          <a:lstStyle/>
          <a:p>
            <a:pPr algn="just"/>
            <a:r>
              <a:rPr lang="es-MX" sz="1300" b="1" dirty="0"/>
              <a:t>Capítulo 1000 Servicios Personales</a:t>
            </a:r>
          </a:p>
          <a:p>
            <a:pPr algn="just"/>
            <a:r>
              <a:rPr lang="es-MX" sz="1300" dirty="0"/>
              <a:t>El Capítulo 1000 Servicios Personales presentó un subejercicio de </a:t>
            </a:r>
            <a:r>
              <a:rPr lang="es-MX" sz="1300" dirty="0">
                <a:solidFill>
                  <a:srgbClr val="FF0000"/>
                </a:solidFill>
              </a:rPr>
              <a:t>$20.7 mdp</a:t>
            </a:r>
            <a:r>
              <a:rPr lang="es-MX" sz="1300" dirty="0"/>
              <a:t> derivados de vacantes por un monto aproximado de </a:t>
            </a:r>
            <a:r>
              <a:rPr lang="es-MX" sz="1300" dirty="0">
                <a:solidFill>
                  <a:srgbClr val="FF0000"/>
                </a:solidFill>
              </a:rPr>
              <a:t>$12.7 mdp</a:t>
            </a:r>
            <a:r>
              <a:rPr lang="es-MX" sz="1300" dirty="0"/>
              <a:t>, así como </a:t>
            </a:r>
            <a:r>
              <a:rPr lang="es-MX" sz="1300" dirty="0">
                <a:solidFill>
                  <a:srgbClr val="FF0000"/>
                </a:solidFill>
              </a:rPr>
              <a:t>$8.08 mdp </a:t>
            </a:r>
            <a:r>
              <a:rPr lang="es-MX" sz="1300" dirty="0"/>
              <a:t>de partidas no devengadas, y de uso exclusivo de la Dirección de Administración, tales como: Retribuciones por Servicio de Carácter Social, Remuneraciones por Horas Extra, Otras Compensaciones, Cuotas para el Seguro de Vida del Personal,  Indemnizaciones por Separación, Fondo de Retiro, Apoyos a la Capacitación Específica, Impacto al Salario, Otras Medidas de Carácter Laboral y Económico y Otros Estímulos.</a:t>
            </a:r>
          </a:p>
          <a:p>
            <a:pPr algn="just"/>
            <a:endParaRPr lang="es-MX" sz="1300" dirty="0"/>
          </a:p>
          <a:p>
            <a:pPr algn="just"/>
            <a:r>
              <a:rPr lang="es-MX" sz="1300" b="1" dirty="0"/>
              <a:t>Capítulo 2000 Materiales y Suministros</a:t>
            </a:r>
          </a:p>
          <a:p>
            <a:pPr algn="just"/>
            <a:r>
              <a:rPr lang="es-MX" sz="1300" dirty="0"/>
              <a:t>El Capítulo 2000 Materiales y Suministros presentó un subejercicio de </a:t>
            </a:r>
            <a:r>
              <a:rPr lang="es-MX" sz="1300" dirty="0">
                <a:solidFill>
                  <a:srgbClr val="FF0000"/>
                </a:solidFill>
              </a:rPr>
              <a:t>$53.8 mdp</a:t>
            </a:r>
            <a:r>
              <a:rPr lang="es-MX" sz="1300" dirty="0"/>
              <a:t>, de los cuales el 92% se encuentra identificados en las siguientes partidas:</a:t>
            </a:r>
          </a:p>
          <a:p>
            <a:pPr marL="971533" lvl="1" indent="-285750" algn="just">
              <a:buFont typeface="Arial" panose="020B0604020202020204" pitchFamily="34" charset="0"/>
              <a:buChar char="•"/>
            </a:pPr>
            <a:r>
              <a:rPr lang="es-MX" sz="1300" dirty="0"/>
              <a:t>2531 Medicinas y Productos Farmacéuticos por </a:t>
            </a:r>
            <a:r>
              <a:rPr lang="es-MX" sz="1300" dirty="0">
                <a:solidFill>
                  <a:srgbClr val="FF0000"/>
                </a:solidFill>
              </a:rPr>
              <a:t>$45.4 mdp</a:t>
            </a:r>
          </a:p>
          <a:p>
            <a:pPr marL="971533" lvl="1" indent="-285750" algn="just">
              <a:buFont typeface="Arial" panose="020B0604020202020204" pitchFamily="34" charset="0"/>
              <a:buChar char="•"/>
            </a:pPr>
            <a:r>
              <a:rPr lang="es-MX" sz="1300" dirty="0"/>
              <a:t>2711 Vestuario y Uniformes (femeninos) por </a:t>
            </a:r>
            <a:r>
              <a:rPr lang="es-MX" sz="1300" dirty="0">
                <a:solidFill>
                  <a:srgbClr val="FF0000"/>
                </a:solidFill>
              </a:rPr>
              <a:t>$2.8 mdp pesos</a:t>
            </a:r>
          </a:p>
          <a:p>
            <a:pPr marL="971533" lvl="1" indent="-285750" algn="just">
              <a:buFont typeface="Arial" panose="020B0604020202020204" pitchFamily="34" charset="0"/>
              <a:buChar char="•"/>
            </a:pPr>
            <a:r>
              <a:rPr lang="es-MX" sz="1300" dirty="0"/>
              <a:t>2212 Productos Alimenticios para Personas derivado de la Prestación de Servicios Públicos (Casa Hogar y CADIP) por </a:t>
            </a:r>
            <a:r>
              <a:rPr lang="es-MX" sz="1300" dirty="0">
                <a:solidFill>
                  <a:srgbClr val="FF0000"/>
                </a:solidFill>
              </a:rPr>
              <a:t>$ 664 mil pesos.</a:t>
            </a:r>
          </a:p>
          <a:p>
            <a:pPr marL="971533" lvl="1" indent="-285750" algn="just">
              <a:buFont typeface="Arial" panose="020B0604020202020204" pitchFamily="34" charset="0"/>
              <a:buChar char="•"/>
            </a:pPr>
            <a:r>
              <a:rPr lang="es-MX" sz="1300" dirty="0"/>
              <a:t>2551 Materiales, Accesorios y Suministros de Laboratorio por </a:t>
            </a:r>
            <a:r>
              <a:rPr lang="es-MX" sz="1300" dirty="0">
                <a:solidFill>
                  <a:srgbClr val="FF0000"/>
                </a:solidFill>
              </a:rPr>
              <a:t>$653 mil pesos.</a:t>
            </a:r>
          </a:p>
          <a:p>
            <a:pPr algn="just"/>
            <a:endParaRPr lang="es-MX" sz="1300" b="1" dirty="0"/>
          </a:p>
          <a:p>
            <a:pPr algn="just"/>
            <a:r>
              <a:rPr lang="es-MX" sz="1300" b="1" dirty="0"/>
              <a:t>Capítulo 3000 Servicios Generales</a:t>
            </a:r>
          </a:p>
          <a:p>
            <a:pPr algn="just"/>
            <a:r>
              <a:rPr lang="es-MX" sz="1300" dirty="0"/>
              <a:t>El Capítulo 3000 Servicios Generales presentó un subejercicio de </a:t>
            </a:r>
            <a:r>
              <a:rPr lang="es-MX" sz="1300" dirty="0">
                <a:solidFill>
                  <a:srgbClr val="FF0000"/>
                </a:solidFill>
              </a:rPr>
              <a:t>$95 mdp</a:t>
            </a:r>
            <a:r>
              <a:rPr lang="es-MX" sz="1300" dirty="0"/>
              <a:t>, de los cuales el 89% corresponde a las siguientes partidas:</a:t>
            </a:r>
          </a:p>
          <a:p>
            <a:pPr marL="971533" lvl="1" indent="-285750" algn="just">
              <a:buFont typeface="Arial" panose="020B0604020202020204" pitchFamily="34" charset="0"/>
              <a:buChar char="•"/>
            </a:pPr>
            <a:r>
              <a:rPr lang="es-MX" sz="1300" dirty="0"/>
              <a:t>3992 Subcontratación de Servicios con Terceros (Servicios Subrogados) por </a:t>
            </a:r>
            <a:r>
              <a:rPr lang="es-MX" sz="1300" dirty="0">
                <a:solidFill>
                  <a:srgbClr val="FF0000"/>
                </a:solidFill>
              </a:rPr>
              <a:t>$75.7 mdp.</a:t>
            </a:r>
          </a:p>
          <a:p>
            <a:pPr marL="971533" lvl="1" indent="-285750" algn="just">
              <a:buFont typeface="Arial" panose="020B0604020202020204" pitchFamily="34" charset="0"/>
              <a:buChar char="•"/>
            </a:pPr>
            <a:r>
              <a:rPr lang="es-MX" sz="1300" dirty="0"/>
              <a:t>3531 Instalación, Reparación y Mantenimiento de Equipo de Computo por </a:t>
            </a:r>
            <a:r>
              <a:rPr lang="es-MX" sz="1300" dirty="0">
                <a:solidFill>
                  <a:srgbClr val="FF0000"/>
                </a:solidFill>
              </a:rPr>
              <a:t>$3.6 mdp.</a:t>
            </a:r>
          </a:p>
          <a:p>
            <a:pPr marL="971533" lvl="1" indent="-285750" algn="just">
              <a:buFont typeface="Arial" panose="020B0604020202020204" pitchFamily="34" charset="0"/>
              <a:buChar char="•"/>
            </a:pPr>
            <a:r>
              <a:rPr lang="es-MX" sz="1300" dirty="0"/>
              <a:t>3921 Otros Impuestos y Derechos por </a:t>
            </a:r>
            <a:r>
              <a:rPr lang="es-MX" sz="1300" dirty="0">
                <a:solidFill>
                  <a:srgbClr val="FF0000"/>
                </a:solidFill>
              </a:rPr>
              <a:t>$2.5 mdp.</a:t>
            </a:r>
          </a:p>
          <a:p>
            <a:pPr marL="971533" lvl="1" indent="-285750" algn="just">
              <a:buFont typeface="Arial" panose="020B0604020202020204" pitchFamily="34" charset="0"/>
              <a:buChar char="•"/>
            </a:pPr>
            <a:r>
              <a:rPr lang="es-MX" sz="1300" dirty="0"/>
              <a:t>3571 Instalación, Reparación de Maquinaria de Otros Equipos por </a:t>
            </a:r>
            <a:r>
              <a:rPr lang="es-MX" sz="1300" dirty="0">
                <a:solidFill>
                  <a:srgbClr val="FF0000"/>
                </a:solidFill>
              </a:rPr>
              <a:t>$1.4 mdp</a:t>
            </a:r>
          </a:p>
          <a:p>
            <a:pPr marL="971533" lvl="1" indent="-285750" algn="just">
              <a:buFont typeface="Arial" panose="020B0604020202020204" pitchFamily="34" charset="0"/>
              <a:buChar char="•"/>
            </a:pPr>
            <a:r>
              <a:rPr lang="es-MX" sz="1300" dirty="0"/>
              <a:t>3311 Servicios Legales, de Contabilidad, Auditoría y Relacionados  por </a:t>
            </a:r>
            <a:r>
              <a:rPr lang="es-MX" sz="1300" dirty="0">
                <a:solidFill>
                  <a:srgbClr val="FF0000"/>
                </a:solidFill>
              </a:rPr>
              <a:t>$1.3 mdp</a:t>
            </a:r>
          </a:p>
          <a:p>
            <a:pPr marL="342900" indent="-342900" algn="just">
              <a:buFont typeface="+mj-lt"/>
              <a:buAutoNum type="arabicPeriod"/>
            </a:pPr>
            <a:endParaRPr lang="es-MX" sz="1300" dirty="0"/>
          </a:p>
        </p:txBody>
      </p:sp>
    </p:spTree>
    <p:extLst>
      <p:ext uri="{BB962C8B-B14F-4D97-AF65-F5344CB8AC3E}">
        <p14:creationId xmlns:p14="http://schemas.microsoft.com/office/powerpoint/2010/main" val="313461063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F6201E00-821D-4198-BA78-1B4FF6CFCFBD}"/>
              </a:ext>
            </a:extLst>
          </p:cNvPr>
          <p:cNvSpPr>
            <a:spLocks noGrp="1"/>
          </p:cNvSpPr>
          <p:nvPr>
            <p:ph type="sldNum" sz="quarter" idx="4"/>
          </p:nvPr>
        </p:nvSpPr>
        <p:spPr>
          <a:xfrm>
            <a:off x="7003366" y="6525178"/>
            <a:ext cx="2133600" cy="365125"/>
          </a:xfrm>
        </p:spPr>
        <p:txBody>
          <a:bodyPr/>
          <a:lstStyle/>
          <a:p>
            <a:fld id="{08DCC1CA-BC64-9342-9FC6-0A703FD15379}" type="slidenum">
              <a:rPr lang="en-US" smtClean="0">
                <a:solidFill>
                  <a:schemeClr val="bg1"/>
                </a:solidFill>
              </a:rPr>
              <a:pPr/>
              <a:t>56</a:t>
            </a:fld>
            <a:endParaRPr lang="en-US" dirty="0">
              <a:solidFill>
                <a:schemeClr val="bg1"/>
              </a:solidFill>
            </a:endParaRPr>
          </a:p>
        </p:txBody>
      </p:sp>
      <p:sp>
        <p:nvSpPr>
          <p:cNvPr id="3" name="Título 2">
            <a:extLst>
              <a:ext uri="{FF2B5EF4-FFF2-40B4-BE49-F238E27FC236}">
                <a16:creationId xmlns:a16="http://schemas.microsoft.com/office/drawing/2014/main" id="{FA1673ED-7419-4E2E-8BDD-27735CD057A7}"/>
              </a:ext>
            </a:extLst>
          </p:cNvPr>
          <p:cNvSpPr>
            <a:spLocks noGrp="1"/>
          </p:cNvSpPr>
          <p:nvPr>
            <p:ph type="title" idx="4294967295"/>
          </p:nvPr>
        </p:nvSpPr>
        <p:spPr>
          <a:xfrm>
            <a:off x="1711325" y="28575"/>
            <a:ext cx="7432675" cy="611188"/>
          </a:xfrm>
        </p:spPr>
        <p:txBody>
          <a:bodyPr/>
          <a:lstStyle/>
          <a:p>
            <a:r>
              <a:rPr lang="es-MX" dirty="0"/>
              <a:t>Cierre Presupuestal 2021</a:t>
            </a:r>
          </a:p>
        </p:txBody>
      </p:sp>
      <p:sp>
        <p:nvSpPr>
          <p:cNvPr id="4" name="Marcador de pie de página 3">
            <a:extLst>
              <a:ext uri="{FF2B5EF4-FFF2-40B4-BE49-F238E27FC236}">
                <a16:creationId xmlns:a16="http://schemas.microsoft.com/office/drawing/2014/main" id="{DF511D37-09B3-4BFA-85F6-90FE57510617}"/>
              </a:ext>
            </a:extLst>
          </p:cNvPr>
          <p:cNvSpPr>
            <a:spLocks noGrp="1"/>
          </p:cNvSpPr>
          <p:nvPr>
            <p:ph type="ftr" sz="quarter" idx="4294967295"/>
          </p:nvPr>
        </p:nvSpPr>
        <p:spPr>
          <a:xfrm>
            <a:off x="3209411" y="6525178"/>
            <a:ext cx="3400425" cy="365125"/>
          </a:xfrm>
        </p:spPr>
        <p:txBody>
          <a:bodyPr/>
          <a:lstStyle/>
          <a:p>
            <a:r>
              <a:rPr lang="es-MX" dirty="0"/>
              <a:t>Sesión Ordinaria 01/2022 del 27 de enero 2022</a:t>
            </a:r>
          </a:p>
        </p:txBody>
      </p:sp>
      <p:sp>
        <p:nvSpPr>
          <p:cNvPr id="27" name="Marcador de texto 2">
            <a:extLst>
              <a:ext uri="{FF2B5EF4-FFF2-40B4-BE49-F238E27FC236}">
                <a16:creationId xmlns:a16="http://schemas.microsoft.com/office/drawing/2014/main" id="{10606C5D-91A2-48EF-8528-A4C00E2E0E3A}"/>
              </a:ext>
            </a:extLst>
          </p:cNvPr>
          <p:cNvSpPr txBox="1">
            <a:spLocks/>
          </p:cNvSpPr>
          <p:nvPr/>
        </p:nvSpPr>
        <p:spPr>
          <a:xfrm>
            <a:off x="58419" y="711537"/>
            <a:ext cx="8636000" cy="419100"/>
          </a:xfrm>
          <a:prstGeom prst="rect">
            <a:avLst/>
          </a:prstGeom>
        </p:spPr>
        <p:txBody>
          <a:bodyPr/>
          <a:lstStyle>
            <a:lvl1pPr marL="342900" indent="-342900" algn="l" defTabSz="457200" rtl="0" eaLnBrk="1" latinLnBrk="0" hangingPunct="1">
              <a:spcBef>
                <a:spcPct val="20000"/>
              </a:spcBef>
              <a:buClr>
                <a:schemeClr val="accent1">
                  <a:lumMod val="50000"/>
                </a:schemeClr>
              </a:buClr>
              <a:buFont typeface="Wingdings" panose="05000000000000000000" pitchFamily="2"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ct val="20000"/>
              </a:spcBef>
              <a:buClr>
                <a:schemeClr val="accent1">
                  <a:lumMod val="50000"/>
                </a:schemeClr>
              </a:buClr>
              <a:buFont typeface="Arial"/>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ct val="20000"/>
              </a:spcBef>
              <a:buFont typeface="Arial"/>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ct val="20000"/>
              </a:spcBef>
              <a:buFont typeface="Arial"/>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ct val="20000"/>
              </a:spcBef>
              <a:buFont typeface="Arial"/>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s-MX" b="1" dirty="0">
                <a:solidFill>
                  <a:srgbClr val="7030A0"/>
                </a:solidFill>
              </a:rPr>
              <a:t>Egresos</a:t>
            </a:r>
          </a:p>
        </p:txBody>
      </p:sp>
      <p:sp>
        <p:nvSpPr>
          <p:cNvPr id="9" name="Marcador de texto 3">
            <a:extLst>
              <a:ext uri="{FF2B5EF4-FFF2-40B4-BE49-F238E27FC236}">
                <a16:creationId xmlns:a16="http://schemas.microsoft.com/office/drawing/2014/main" id="{D8CBB8E0-F175-4FB3-9746-904D797A41EC}"/>
              </a:ext>
            </a:extLst>
          </p:cNvPr>
          <p:cNvSpPr txBox="1">
            <a:spLocks/>
          </p:cNvSpPr>
          <p:nvPr/>
        </p:nvSpPr>
        <p:spPr>
          <a:xfrm>
            <a:off x="266701" y="1168400"/>
            <a:ext cx="8648700" cy="4994275"/>
          </a:xfrm>
          <a:prstGeom prst="rect">
            <a:avLst/>
          </a:prstGeom>
        </p:spPr>
        <p:txBody>
          <a:bodyPr/>
          <a:lstStyle>
            <a:lvl1pPr marL="0" indent="0" algn="just" defTabSz="914377" rtl="0" eaLnBrk="1" latinLnBrk="0" hangingPunct="1">
              <a:lnSpc>
                <a:spcPct val="90000"/>
              </a:lnSpc>
              <a:spcBef>
                <a:spcPts val="1000"/>
              </a:spcBef>
              <a:buClr>
                <a:schemeClr val="accent1">
                  <a:lumMod val="50000"/>
                </a:schemeClr>
              </a:buClr>
              <a:buFont typeface="Wingdings" panose="05000000000000000000" pitchFamily="2" charset="2"/>
              <a:buNone/>
              <a:defRPr sz="1800" kern="1200">
                <a:solidFill>
                  <a:schemeClr val="tx1">
                    <a:lumMod val="95000"/>
                    <a:lumOff val="5000"/>
                  </a:schemeClr>
                </a:solidFill>
                <a:latin typeface="+mn-lt"/>
                <a:ea typeface="+mn-ea"/>
                <a:cs typeface="+mn-cs"/>
              </a:defRPr>
            </a:lvl1pPr>
            <a:lvl2pPr marL="685783" indent="-228594" algn="just" defTabSz="914377" rtl="0" eaLnBrk="1" latinLnBrk="0" hangingPunct="1">
              <a:lnSpc>
                <a:spcPct val="90000"/>
              </a:lnSpc>
              <a:spcBef>
                <a:spcPts val="500"/>
              </a:spcBef>
              <a:buClr>
                <a:schemeClr val="accent1">
                  <a:lumMod val="50000"/>
                </a:schemeClr>
              </a:buClr>
              <a:buFontTx/>
              <a:buBlip>
                <a:blip r:embed="rId2"/>
              </a:buBlip>
              <a:defRPr sz="1800" kern="1200">
                <a:solidFill>
                  <a:schemeClr val="tx1">
                    <a:lumMod val="95000"/>
                    <a:lumOff val="5000"/>
                  </a:schemeClr>
                </a:solidFill>
                <a:latin typeface="+mn-lt"/>
                <a:ea typeface="+mn-ea"/>
                <a:cs typeface="+mn-cs"/>
              </a:defRPr>
            </a:lvl2pPr>
            <a:lvl3pPr marL="1142971" indent="-228594" algn="just" defTabSz="914377" rtl="0" eaLnBrk="1" latinLnBrk="0" hangingPunct="1">
              <a:lnSpc>
                <a:spcPct val="90000"/>
              </a:lnSpc>
              <a:spcBef>
                <a:spcPts val="500"/>
              </a:spcBef>
              <a:buClr>
                <a:schemeClr val="accent1">
                  <a:lumMod val="75000"/>
                </a:schemeClr>
              </a:buClr>
              <a:buFontTx/>
              <a:buBlip>
                <a:blip r:embed="rId2"/>
              </a:buBlip>
              <a:defRPr sz="1800" kern="1200">
                <a:solidFill>
                  <a:schemeClr val="tx1">
                    <a:lumMod val="95000"/>
                    <a:lumOff val="5000"/>
                  </a:schemeClr>
                </a:solidFill>
                <a:latin typeface="+mn-lt"/>
                <a:ea typeface="+mn-ea"/>
                <a:cs typeface="+mn-cs"/>
              </a:defRPr>
            </a:lvl3pPr>
            <a:lvl4pPr marL="1600160" indent="-228594" algn="just" defTabSz="914377" rtl="0" eaLnBrk="1" latinLnBrk="0" hangingPunct="1">
              <a:lnSpc>
                <a:spcPct val="90000"/>
              </a:lnSpc>
              <a:spcBef>
                <a:spcPts val="500"/>
              </a:spcBef>
              <a:buClr>
                <a:srgbClr val="6E56A0"/>
              </a:buClr>
              <a:buFontTx/>
              <a:buBlip>
                <a:blip r:embed="rId2"/>
              </a:buBlip>
              <a:defRPr sz="1800" kern="1200">
                <a:solidFill>
                  <a:schemeClr val="tx1">
                    <a:lumMod val="95000"/>
                    <a:lumOff val="5000"/>
                  </a:schemeClr>
                </a:solidFill>
                <a:latin typeface="+mn-lt"/>
                <a:ea typeface="+mn-ea"/>
                <a:cs typeface="+mn-cs"/>
              </a:defRPr>
            </a:lvl4pPr>
            <a:lvl5pPr marL="2057349" indent="-228594" algn="just" defTabSz="914377" rtl="0" eaLnBrk="1" latinLnBrk="0" hangingPunct="1">
              <a:lnSpc>
                <a:spcPct val="90000"/>
              </a:lnSpc>
              <a:spcBef>
                <a:spcPts val="500"/>
              </a:spcBef>
              <a:buClr>
                <a:srgbClr val="6E56A0"/>
              </a:buClr>
              <a:buFontTx/>
              <a:buBlip>
                <a:blip r:embed="rId2"/>
              </a:buBlip>
              <a:defRPr sz="1800" kern="1200">
                <a:solidFill>
                  <a:schemeClr val="tx1">
                    <a:lumMod val="95000"/>
                    <a:lumOff val="5000"/>
                  </a:schemeClr>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s-MX" sz="1300" dirty="0">
              <a:solidFill>
                <a:srgbClr val="FF0000"/>
              </a:solidFill>
            </a:endParaRPr>
          </a:p>
        </p:txBody>
      </p:sp>
      <p:sp>
        <p:nvSpPr>
          <p:cNvPr id="14" name="CuadroTexto 13">
            <a:extLst>
              <a:ext uri="{FF2B5EF4-FFF2-40B4-BE49-F238E27FC236}">
                <a16:creationId xmlns:a16="http://schemas.microsoft.com/office/drawing/2014/main" id="{05D87673-7709-45EA-9FBC-2A426BDF2FD8}"/>
              </a:ext>
            </a:extLst>
          </p:cNvPr>
          <p:cNvSpPr txBox="1"/>
          <p:nvPr/>
        </p:nvSpPr>
        <p:spPr>
          <a:xfrm>
            <a:off x="151163" y="1163612"/>
            <a:ext cx="5152357" cy="4893647"/>
          </a:xfrm>
          <a:prstGeom prst="rect">
            <a:avLst/>
          </a:prstGeom>
          <a:noFill/>
        </p:spPr>
        <p:txBody>
          <a:bodyPr wrap="square">
            <a:spAutoFit/>
          </a:bodyPr>
          <a:lstStyle/>
          <a:p>
            <a:pPr algn="just"/>
            <a:r>
              <a:rPr lang="es-MX" sz="1300" b="1" dirty="0"/>
              <a:t>Capítulo 4000 Pensiones y Jubilaciones</a:t>
            </a:r>
          </a:p>
          <a:p>
            <a:pPr algn="just"/>
            <a:r>
              <a:rPr lang="es-MX" sz="1300" dirty="0"/>
              <a:t>El Capítulo 4000 Pensiones y Jubilaciones presentó un subejercicio de </a:t>
            </a:r>
            <a:r>
              <a:rPr lang="es-MX" sz="1300" dirty="0">
                <a:solidFill>
                  <a:srgbClr val="FF0000"/>
                </a:solidFill>
              </a:rPr>
              <a:t>$220.7 mdp, </a:t>
            </a:r>
            <a:r>
              <a:rPr lang="es-MX" sz="1300" dirty="0"/>
              <a:t>por los siguientes motivos:</a:t>
            </a:r>
          </a:p>
          <a:p>
            <a:pPr marL="857233" lvl="1" indent="-171450" algn="just">
              <a:buFont typeface="Arial" panose="020B0604020202020204" pitchFamily="34" charset="0"/>
              <a:buChar char="•"/>
            </a:pPr>
            <a:r>
              <a:rPr lang="es-MX" sz="1300" dirty="0"/>
              <a:t>Sobreestimación del escenario mínimo proyectado para el ejercicio 2021 por </a:t>
            </a:r>
            <a:r>
              <a:rPr lang="es-MX" sz="1300" dirty="0">
                <a:solidFill>
                  <a:srgbClr val="FF0000"/>
                </a:solidFill>
              </a:rPr>
              <a:t>$117 mdp.</a:t>
            </a:r>
          </a:p>
          <a:p>
            <a:pPr marL="857233" lvl="1" indent="-171450" algn="just">
              <a:buFont typeface="Arial" panose="020B0604020202020204" pitchFamily="34" charset="0"/>
              <a:buChar char="•"/>
            </a:pPr>
            <a:r>
              <a:rPr lang="es-MX" sz="1300" dirty="0"/>
              <a:t>Ampliación Presupuestal derivada de la recepción de recursos del Fondo de Aportaciones para el Fortalecimiento de Entidades Federativas por </a:t>
            </a:r>
            <a:r>
              <a:rPr lang="es-MX" sz="1300" dirty="0">
                <a:solidFill>
                  <a:srgbClr val="FF0000"/>
                </a:solidFill>
              </a:rPr>
              <a:t>$39.8 mdp.</a:t>
            </a:r>
          </a:p>
          <a:p>
            <a:pPr marL="857233" lvl="1" indent="-171450" algn="just">
              <a:buFont typeface="Arial" panose="020B0604020202020204" pitchFamily="34" charset="0"/>
              <a:buChar char="•"/>
            </a:pPr>
            <a:r>
              <a:rPr lang="es-MX" sz="1300" dirty="0"/>
              <a:t>Variación en el número de jubilaciones esperadas por </a:t>
            </a:r>
            <a:r>
              <a:rPr lang="es-MX" sz="1300" dirty="0">
                <a:solidFill>
                  <a:srgbClr val="FF0000"/>
                </a:solidFill>
              </a:rPr>
              <a:t>$42.2 </a:t>
            </a:r>
            <a:r>
              <a:rPr lang="es-MX" sz="1300" dirty="0" err="1">
                <a:solidFill>
                  <a:srgbClr val="FF0000"/>
                </a:solidFill>
              </a:rPr>
              <a:t>md</a:t>
            </a:r>
            <a:r>
              <a:rPr lang="es-MX" sz="1300" dirty="0">
                <a:solidFill>
                  <a:srgbClr val="FF0000"/>
                </a:solidFill>
              </a:rPr>
              <a:t>.</a:t>
            </a:r>
          </a:p>
          <a:p>
            <a:pPr marL="685783" lvl="1" algn="just"/>
            <a:endParaRPr lang="es-MX" sz="1300" dirty="0">
              <a:solidFill>
                <a:srgbClr val="FF0000"/>
              </a:solidFill>
            </a:endParaRPr>
          </a:p>
          <a:p>
            <a:pPr algn="just"/>
            <a:r>
              <a:rPr lang="es-MX" sz="1300" b="1" dirty="0"/>
              <a:t>Capítulo 5000 Bienes Muebles e Inmuebles</a:t>
            </a:r>
          </a:p>
          <a:p>
            <a:pPr algn="just"/>
            <a:r>
              <a:rPr lang="es-MX" sz="1300" dirty="0"/>
              <a:t>El Capítulo 5000 Bienes Muebles e Inmuebles presentó un subejercicio de </a:t>
            </a:r>
            <a:r>
              <a:rPr lang="es-MX" sz="1300" dirty="0">
                <a:solidFill>
                  <a:srgbClr val="FF0000"/>
                </a:solidFill>
              </a:rPr>
              <a:t>$26.2 mdp</a:t>
            </a:r>
            <a:r>
              <a:rPr lang="es-MX" sz="1300" dirty="0"/>
              <a:t>,  de los cuales </a:t>
            </a:r>
            <a:r>
              <a:rPr lang="es-MX" sz="1300" dirty="0">
                <a:solidFill>
                  <a:srgbClr val="FF0000"/>
                </a:solidFill>
              </a:rPr>
              <a:t>$20 mdp </a:t>
            </a:r>
            <a:r>
              <a:rPr lang="es-MX" sz="1300" dirty="0"/>
              <a:t>corresponden a la instalación y puesta en operación del SITE; así como </a:t>
            </a:r>
            <a:r>
              <a:rPr lang="es-MX" sz="1300" dirty="0">
                <a:solidFill>
                  <a:srgbClr val="FF0000"/>
                </a:solidFill>
              </a:rPr>
              <a:t>$ 6 mdp  </a:t>
            </a:r>
            <a:r>
              <a:rPr lang="es-MX" sz="1300" dirty="0"/>
              <a:t>por el aplazamiento de la adquisición de equipo de computo.</a:t>
            </a:r>
          </a:p>
          <a:p>
            <a:pPr algn="just"/>
            <a:endParaRPr lang="es-MX" sz="1300" dirty="0"/>
          </a:p>
          <a:p>
            <a:pPr algn="just"/>
            <a:r>
              <a:rPr lang="es-MX" sz="1300" b="1" dirty="0"/>
              <a:t>Capítulo 6000 Inversión Pública</a:t>
            </a:r>
          </a:p>
          <a:p>
            <a:pPr algn="just"/>
            <a:r>
              <a:rPr lang="es-MX" sz="1300" dirty="0"/>
              <a:t>El Capítulo 6000 Inversión Pública presentó un subejercicio de </a:t>
            </a:r>
            <a:r>
              <a:rPr lang="es-MX" sz="1300" dirty="0">
                <a:solidFill>
                  <a:srgbClr val="FF0000"/>
                </a:solidFill>
              </a:rPr>
              <a:t>$120 mdp</a:t>
            </a:r>
            <a:r>
              <a:rPr lang="es-MX" sz="1300" dirty="0"/>
              <a:t> derivado de la construcción pendiente de la UNIMEF en Zapopan. </a:t>
            </a:r>
          </a:p>
          <a:p>
            <a:pPr algn="just"/>
            <a:endParaRPr lang="es-MX" sz="1300" dirty="0"/>
          </a:p>
        </p:txBody>
      </p:sp>
    </p:spTree>
    <p:extLst>
      <p:ext uri="{BB962C8B-B14F-4D97-AF65-F5344CB8AC3E}">
        <p14:creationId xmlns:p14="http://schemas.microsoft.com/office/powerpoint/2010/main" val="165245089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F6201E00-821D-4198-BA78-1B4FF6CFCFBD}"/>
              </a:ext>
            </a:extLst>
          </p:cNvPr>
          <p:cNvSpPr>
            <a:spLocks noGrp="1"/>
          </p:cNvSpPr>
          <p:nvPr>
            <p:ph type="sldNum" sz="quarter" idx="4"/>
          </p:nvPr>
        </p:nvSpPr>
        <p:spPr>
          <a:xfrm>
            <a:off x="7003366" y="6525178"/>
            <a:ext cx="2133600" cy="365125"/>
          </a:xfrm>
        </p:spPr>
        <p:txBody>
          <a:bodyPr/>
          <a:lstStyle/>
          <a:p>
            <a:fld id="{08DCC1CA-BC64-9342-9FC6-0A703FD15379}" type="slidenum">
              <a:rPr lang="en-US" smtClean="0">
                <a:solidFill>
                  <a:schemeClr val="bg1"/>
                </a:solidFill>
              </a:rPr>
              <a:pPr/>
              <a:t>57</a:t>
            </a:fld>
            <a:endParaRPr lang="en-US" dirty="0">
              <a:solidFill>
                <a:schemeClr val="bg1"/>
              </a:solidFill>
            </a:endParaRPr>
          </a:p>
        </p:txBody>
      </p:sp>
      <p:sp>
        <p:nvSpPr>
          <p:cNvPr id="3" name="Título 2">
            <a:extLst>
              <a:ext uri="{FF2B5EF4-FFF2-40B4-BE49-F238E27FC236}">
                <a16:creationId xmlns:a16="http://schemas.microsoft.com/office/drawing/2014/main" id="{FA1673ED-7419-4E2E-8BDD-27735CD057A7}"/>
              </a:ext>
            </a:extLst>
          </p:cNvPr>
          <p:cNvSpPr>
            <a:spLocks noGrp="1"/>
          </p:cNvSpPr>
          <p:nvPr>
            <p:ph type="title" idx="4294967295"/>
          </p:nvPr>
        </p:nvSpPr>
        <p:spPr>
          <a:xfrm>
            <a:off x="1711325" y="28575"/>
            <a:ext cx="7432675" cy="611188"/>
          </a:xfrm>
        </p:spPr>
        <p:txBody>
          <a:bodyPr/>
          <a:lstStyle/>
          <a:p>
            <a:r>
              <a:rPr lang="es-MX" dirty="0"/>
              <a:t>Cierre Presupuestal 2021</a:t>
            </a:r>
          </a:p>
        </p:txBody>
      </p:sp>
      <p:sp>
        <p:nvSpPr>
          <p:cNvPr id="4" name="Marcador de pie de página 3">
            <a:extLst>
              <a:ext uri="{FF2B5EF4-FFF2-40B4-BE49-F238E27FC236}">
                <a16:creationId xmlns:a16="http://schemas.microsoft.com/office/drawing/2014/main" id="{DF511D37-09B3-4BFA-85F6-90FE57510617}"/>
              </a:ext>
            </a:extLst>
          </p:cNvPr>
          <p:cNvSpPr>
            <a:spLocks noGrp="1"/>
          </p:cNvSpPr>
          <p:nvPr>
            <p:ph type="ftr" sz="quarter" idx="4294967295"/>
          </p:nvPr>
        </p:nvSpPr>
        <p:spPr>
          <a:xfrm>
            <a:off x="3167209" y="6492875"/>
            <a:ext cx="3400425" cy="365125"/>
          </a:xfrm>
        </p:spPr>
        <p:txBody>
          <a:bodyPr/>
          <a:lstStyle/>
          <a:p>
            <a:r>
              <a:rPr lang="es-MX"/>
              <a:t>Sesión Ordinaria 01/2022 del 27 de enero 2022</a:t>
            </a:r>
            <a:endParaRPr lang="es-MX" dirty="0"/>
          </a:p>
        </p:txBody>
      </p:sp>
      <p:sp>
        <p:nvSpPr>
          <p:cNvPr id="27" name="Marcador de texto 2">
            <a:extLst>
              <a:ext uri="{FF2B5EF4-FFF2-40B4-BE49-F238E27FC236}">
                <a16:creationId xmlns:a16="http://schemas.microsoft.com/office/drawing/2014/main" id="{10606C5D-91A2-48EF-8528-A4C00E2E0E3A}"/>
              </a:ext>
            </a:extLst>
          </p:cNvPr>
          <p:cNvSpPr txBox="1">
            <a:spLocks/>
          </p:cNvSpPr>
          <p:nvPr/>
        </p:nvSpPr>
        <p:spPr>
          <a:xfrm>
            <a:off x="58419" y="711537"/>
            <a:ext cx="8636000" cy="419100"/>
          </a:xfrm>
          <a:prstGeom prst="rect">
            <a:avLst/>
          </a:prstGeom>
        </p:spPr>
        <p:txBody>
          <a:bodyPr/>
          <a:lstStyle>
            <a:lvl1pPr marL="342900" indent="-342900" algn="l" defTabSz="457200" rtl="0" eaLnBrk="1" latinLnBrk="0" hangingPunct="1">
              <a:spcBef>
                <a:spcPct val="20000"/>
              </a:spcBef>
              <a:buClr>
                <a:schemeClr val="accent1">
                  <a:lumMod val="50000"/>
                </a:schemeClr>
              </a:buClr>
              <a:buFont typeface="Wingdings" panose="05000000000000000000" pitchFamily="2"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ct val="20000"/>
              </a:spcBef>
              <a:buClr>
                <a:schemeClr val="accent1">
                  <a:lumMod val="50000"/>
                </a:schemeClr>
              </a:buClr>
              <a:buFont typeface="Arial"/>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ct val="20000"/>
              </a:spcBef>
              <a:buFont typeface="Arial"/>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ct val="20000"/>
              </a:spcBef>
              <a:buFont typeface="Arial"/>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ct val="20000"/>
              </a:spcBef>
              <a:buFont typeface="Arial"/>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s-MX" b="1" dirty="0">
                <a:solidFill>
                  <a:srgbClr val="7030A0"/>
                </a:solidFill>
              </a:rPr>
              <a:t>Avance Presupuestal Mensualizado 2021</a:t>
            </a:r>
          </a:p>
        </p:txBody>
      </p:sp>
      <p:sp>
        <p:nvSpPr>
          <p:cNvPr id="9" name="Marcador de texto 3">
            <a:extLst>
              <a:ext uri="{FF2B5EF4-FFF2-40B4-BE49-F238E27FC236}">
                <a16:creationId xmlns:a16="http://schemas.microsoft.com/office/drawing/2014/main" id="{D8CBB8E0-F175-4FB3-9746-904D797A41EC}"/>
              </a:ext>
            </a:extLst>
          </p:cNvPr>
          <p:cNvSpPr txBox="1">
            <a:spLocks/>
          </p:cNvSpPr>
          <p:nvPr/>
        </p:nvSpPr>
        <p:spPr>
          <a:xfrm>
            <a:off x="266701" y="1168400"/>
            <a:ext cx="8648700" cy="4994275"/>
          </a:xfrm>
          <a:prstGeom prst="rect">
            <a:avLst/>
          </a:prstGeom>
        </p:spPr>
        <p:txBody>
          <a:bodyPr/>
          <a:lstStyle>
            <a:lvl1pPr marL="0" indent="0" algn="just" defTabSz="914377" rtl="0" eaLnBrk="1" latinLnBrk="0" hangingPunct="1">
              <a:lnSpc>
                <a:spcPct val="90000"/>
              </a:lnSpc>
              <a:spcBef>
                <a:spcPts val="1000"/>
              </a:spcBef>
              <a:buClr>
                <a:schemeClr val="accent1">
                  <a:lumMod val="50000"/>
                </a:schemeClr>
              </a:buClr>
              <a:buFont typeface="Wingdings" panose="05000000000000000000" pitchFamily="2" charset="2"/>
              <a:buNone/>
              <a:defRPr sz="1800" kern="1200">
                <a:solidFill>
                  <a:schemeClr val="tx1">
                    <a:lumMod val="95000"/>
                    <a:lumOff val="5000"/>
                  </a:schemeClr>
                </a:solidFill>
                <a:latin typeface="+mn-lt"/>
                <a:ea typeface="+mn-ea"/>
                <a:cs typeface="+mn-cs"/>
              </a:defRPr>
            </a:lvl1pPr>
            <a:lvl2pPr marL="685783" indent="-228594" algn="just" defTabSz="914377" rtl="0" eaLnBrk="1" latinLnBrk="0" hangingPunct="1">
              <a:lnSpc>
                <a:spcPct val="90000"/>
              </a:lnSpc>
              <a:spcBef>
                <a:spcPts val="500"/>
              </a:spcBef>
              <a:buClr>
                <a:schemeClr val="accent1">
                  <a:lumMod val="50000"/>
                </a:schemeClr>
              </a:buClr>
              <a:buFontTx/>
              <a:buBlip>
                <a:blip r:embed="rId2"/>
              </a:buBlip>
              <a:defRPr sz="1800" kern="1200">
                <a:solidFill>
                  <a:schemeClr val="tx1">
                    <a:lumMod val="95000"/>
                    <a:lumOff val="5000"/>
                  </a:schemeClr>
                </a:solidFill>
                <a:latin typeface="+mn-lt"/>
                <a:ea typeface="+mn-ea"/>
                <a:cs typeface="+mn-cs"/>
              </a:defRPr>
            </a:lvl2pPr>
            <a:lvl3pPr marL="1142971" indent="-228594" algn="just" defTabSz="914377" rtl="0" eaLnBrk="1" latinLnBrk="0" hangingPunct="1">
              <a:lnSpc>
                <a:spcPct val="90000"/>
              </a:lnSpc>
              <a:spcBef>
                <a:spcPts val="500"/>
              </a:spcBef>
              <a:buClr>
                <a:schemeClr val="accent1">
                  <a:lumMod val="75000"/>
                </a:schemeClr>
              </a:buClr>
              <a:buFontTx/>
              <a:buBlip>
                <a:blip r:embed="rId2"/>
              </a:buBlip>
              <a:defRPr sz="1800" kern="1200">
                <a:solidFill>
                  <a:schemeClr val="tx1">
                    <a:lumMod val="95000"/>
                    <a:lumOff val="5000"/>
                  </a:schemeClr>
                </a:solidFill>
                <a:latin typeface="+mn-lt"/>
                <a:ea typeface="+mn-ea"/>
                <a:cs typeface="+mn-cs"/>
              </a:defRPr>
            </a:lvl3pPr>
            <a:lvl4pPr marL="1600160" indent="-228594" algn="just" defTabSz="914377" rtl="0" eaLnBrk="1" latinLnBrk="0" hangingPunct="1">
              <a:lnSpc>
                <a:spcPct val="90000"/>
              </a:lnSpc>
              <a:spcBef>
                <a:spcPts val="500"/>
              </a:spcBef>
              <a:buClr>
                <a:srgbClr val="6E56A0"/>
              </a:buClr>
              <a:buFontTx/>
              <a:buBlip>
                <a:blip r:embed="rId2"/>
              </a:buBlip>
              <a:defRPr sz="1800" kern="1200">
                <a:solidFill>
                  <a:schemeClr val="tx1">
                    <a:lumMod val="95000"/>
                    <a:lumOff val="5000"/>
                  </a:schemeClr>
                </a:solidFill>
                <a:latin typeface="+mn-lt"/>
                <a:ea typeface="+mn-ea"/>
                <a:cs typeface="+mn-cs"/>
              </a:defRPr>
            </a:lvl4pPr>
            <a:lvl5pPr marL="2057349" indent="-228594" algn="just" defTabSz="914377" rtl="0" eaLnBrk="1" latinLnBrk="0" hangingPunct="1">
              <a:lnSpc>
                <a:spcPct val="90000"/>
              </a:lnSpc>
              <a:spcBef>
                <a:spcPts val="500"/>
              </a:spcBef>
              <a:buClr>
                <a:srgbClr val="6E56A0"/>
              </a:buClr>
              <a:buFontTx/>
              <a:buBlip>
                <a:blip r:embed="rId2"/>
              </a:buBlip>
              <a:defRPr sz="1800" kern="1200">
                <a:solidFill>
                  <a:schemeClr val="tx1">
                    <a:lumMod val="95000"/>
                    <a:lumOff val="5000"/>
                  </a:schemeClr>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s-MX" sz="1300" dirty="0">
              <a:solidFill>
                <a:srgbClr val="FF0000"/>
              </a:solidFill>
            </a:endParaRPr>
          </a:p>
        </p:txBody>
      </p:sp>
      <p:pic>
        <p:nvPicPr>
          <p:cNvPr id="11" name="Imagen 10">
            <a:extLst>
              <a:ext uri="{FF2B5EF4-FFF2-40B4-BE49-F238E27FC236}">
                <a16:creationId xmlns:a16="http://schemas.microsoft.com/office/drawing/2014/main" id="{0F78D11C-0F69-4D06-8857-048523B11DB6}"/>
              </a:ext>
            </a:extLst>
          </p:cNvPr>
          <p:cNvPicPr>
            <a:picLocks noChangeAspect="1"/>
          </p:cNvPicPr>
          <p:nvPr/>
        </p:nvPicPr>
        <p:blipFill>
          <a:blip r:embed="rId3"/>
          <a:stretch>
            <a:fillRect/>
          </a:stretch>
        </p:blipFill>
        <p:spPr>
          <a:xfrm>
            <a:off x="2124075" y="3831039"/>
            <a:ext cx="4733925" cy="2533864"/>
          </a:xfrm>
          <a:prstGeom prst="rect">
            <a:avLst/>
          </a:prstGeom>
        </p:spPr>
      </p:pic>
      <p:pic>
        <p:nvPicPr>
          <p:cNvPr id="12" name="Imagen 11">
            <a:extLst>
              <a:ext uri="{FF2B5EF4-FFF2-40B4-BE49-F238E27FC236}">
                <a16:creationId xmlns:a16="http://schemas.microsoft.com/office/drawing/2014/main" id="{861FD5CD-7AFC-40C8-8E80-A8932330E914}"/>
              </a:ext>
            </a:extLst>
          </p:cNvPr>
          <p:cNvPicPr>
            <a:picLocks noChangeAspect="1"/>
          </p:cNvPicPr>
          <p:nvPr/>
        </p:nvPicPr>
        <p:blipFill>
          <a:blip r:embed="rId4"/>
          <a:stretch>
            <a:fillRect/>
          </a:stretch>
        </p:blipFill>
        <p:spPr>
          <a:xfrm>
            <a:off x="699134" y="1064457"/>
            <a:ext cx="7583805" cy="2670562"/>
          </a:xfrm>
          <a:prstGeom prst="rect">
            <a:avLst/>
          </a:prstGeom>
        </p:spPr>
      </p:pic>
    </p:spTree>
    <p:extLst>
      <p:ext uri="{BB962C8B-B14F-4D97-AF65-F5344CB8AC3E}">
        <p14:creationId xmlns:p14="http://schemas.microsoft.com/office/powerpoint/2010/main" val="65933397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F6201E00-821D-4198-BA78-1B4FF6CFCFBD}"/>
              </a:ext>
            </a:extLst>
          </p:cNvPr>
          <p:cNvSpPr>
            <a:spLocks noGrp="1"/>
          </p:cNvSpPr>
          <p:nvPr>
            <p:ph type="sldNum" sz="quarter" idx="4"/>
          </p:nvPr>
        </p:nvSpPr>
        <p:spPr>
          <a:xfrm>
            <a:off x="7003366" y="6525178"/>
            <a:ext cx="2133600" cy="365125"/>
          </a:xfrm>
        </p:spPr>
        <p:txBody>
          <a:bodyPr/>
          <a:lstStyle/>
          <a:p>
            <a:fld id="{08DCC1CA-BC64-9342-9FC6-0A703FD15379}" type="slidenum">
              <a:rPr lang="en-US" smtClean="0">
                <a:solidFill>
                  <a:schemeClr val="bg1"/>
                </a:solidFill>
              </a:rPr>
              <a:pPr/>
              <a:t>58</a:t>
            </a:fld>
            <a:endParaRPr lang="en-US" dirty="0">
              <a:solidFill>
                <a:schemeClr val="bg1"/>
              </a:solidFill>
            </a:endParaRPr>
          </a:p>
        </p:txBody>
      </p:sp>
      <p:sp>
        <p:nvSpPr>
          <p:cNvPr id="3" name="Título 2">
            <a:extLst>
              <a:ext uri="{FF2B5EF4-FFF2-40B4-BE49-F238E27FC236}">
                <a16:creationId xmlns:a16="http://schemas.microsoft.com/office/drawing/2014/main" id="{FA1673ED-7419-4E2E-8BDD-27735CD057A7}"/>
              </a:ext>
            </a:extLst>
          </p:cNvPr>
          <p:cNvSpPr>
            <a:spLocks noGrp="1"/>
          </p:cNvSpPr>
          <p:nvPr>
            <p:ph type="title" idx="4294967295"/>
          </p:nvPr>
        </p:nvSpPr>
        <p:spPr>
          <a:xfrm>
            <a:off x="1711325" y="28575"/>
            <a:ext cx="7432675" cy="611188"/>
          </a:xfrm>
        </p:spPr>
        <p:txBody>
          <a:bodyPr/>
          <a:lstStyle/>
          <a:p>
            <a:r>
              <a:rPr lang="es-MX" dirty="0"/>
              <a:t>Cierre Presupuestal 2021</a:t>
            </a:r>
          </a:p>
        </p:txBody>
      </p:sp>
      <p:sp>
        <p:nvSpPr>
          <p:cNvPr id="4" name="Marcador de pie de página 3">
            <a:extLst>
              <a:ext uri="{FF2B5EF4-FFF2-40B4-BE49-F238E27FC236}">
                <a16:creationId xmlns:a16="http://schemas.microsoft.com/office/drawing/2014/main" id="{DF511D37-09B3-4BFA-85F6-90FE57510617}"/>
              </a:ext>
            </a:extLst>
          </p:cNvPr>
          <p:cNvSpPr>
            <a:spLocks noGrp="1"/>
          </p:cNvSpPr>
          <p:nvPr>
            <p:ph type="ftr" sz="quarter" idx="4294967295"/>
          </p:nvPr>
        </p:nvSpPr>
        <p:spPr>
          <a:xfrm>
            <a:off x="3105850" y="6508749"/>
            <a:ext cx="3400425" cy="365125"/>
          </a:xfrm>
        </p:spPr>
        <p:txBody>
          <a:bodyPr/>
          <a:lstStyle/>
          <a:p>
            <a:r>
              <a:rPr lang="es-MX" dirty="0"/>
              <a:t>Sesión Ordinaria 01/2022 del 27 de enero 2022</a:t>
            </a:r>
          </a:p>
        </p:txBody>
      </p:sp>
      <p:sp>
        <p:nvSpPr>
          <p:cNvPr id="27" name="Marcador de texto 2">
            <a:extLst>
              <a:ext uri="{FF2B5EF4-FFF2-40B4-BE49-F238E27FC236}">
                <a16:creationId xmlns:a16="http://schemas.microsoft.com/office/drawing/2014/main" id="{10606C5D-91A2-48EF-8528-A4C00E2E0E3A}"/>
              </a:ext>
            </a:extLst>
          </p:cNvPr>
          <p:cNvSpPr txBox="1">
            <a:spLocks/>
          </p:cNvSpPr>
          <p:nvPr/>
        </p:nvSpPr>
        <p:spPr>
          <a:xfrm>
            <a:off x="58419" y="711537"/>
            <a:ext cx="8636000" cy="419100"/>
          </a:xfrm>
          <a:prstGeom prst="rect">
            <a:avLst/>
          </a:prstGeom>
        </p:spPr>
        <p:txBody>
          <a:bodyPr/>
          <a:lstStyle>
            <a:lvl1pPr marL="342900" indent="-342900" algn="l" defTabSz="457200" rtl="0" eaLnBrk="1" latinLnBrk="0" hangingPunct="1">
              <a:spcBef>
                <a:spcPct val="20000"/>
              </a:spcBef>
              <a:buClr>
                <a:schemeClr val="accent1">
                  <a:lumMod val="50000"/>
                </a:schemeClr>
              </a:buClr>
              <a:buFont typeface="Wingdings" panose="05000000000000000000" pitchFamily="2"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ct val="20000"/>
              </a:spcBef>
              <a:buClr>
                <a:schemeClr val="accent1">
                  <a:lumMod val="50000"/>
                </a:schemeClr>
              </a:buClr>
              <a:buFont typeface="Arial"/>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ct val="20000"/>
              </a:spcBef>
              <a:buFont typeface="Arial"/>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ct val="20000"/>
              </a:spcBef>
              <a:buFont typeface="Arial"/>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ct val="20000"/>
              </a:spcBef>
              <a:buFont typeface="Arial"/>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s-MX" b="1" dirty="0">
                <a:solidFill>
                  <a:srgbClr val="7030A0"/>
                </a:solidFill>
              </a:rPr>
              <a:t>Informe de Adecuaciones Presupuestales</a:t>
            </a:r>
          </a:p>
        </p:txBody>
      </p:sp>
      <p:sp>
        <p:nvSpPr>
          <p:cNvPr id="9" name="Marcador de texto 3">
            <a:extLst>
              <a:ext uri="{FF2B5EF4-FFF2-40B4-BE49-F238E27FC236}">
                <a16:creationId xmlns:a16="http://schemas.microsoft.com/office/drawing/2014/main" id="{D8CBB8E0-F175-4FB3-9746-904D797A41EC}"/>
              </a:ext>
            </a:extLst>
          </p:cNvPr>
          <p:cNvSpPr txBox="1">
            <a:spLocks/>
          </p:cNvSpPr>
          <p:nvPr/>
        </p:nvSpPr>
        <p:spPr>
          <a:xfrm>
            <a:off x="266701" y="1168400"/>
            <a:ext cx="8648700" cy="4994275"/>
          </a:xfrm>
          <a:prstGeom prst="rect">
            <a:avLst/>
          </a:prstGeom>
        </p:spPr>
        <p:txBody>
          <a:bodyPr/>
          <a:lstStyle>
            <a:lvl1pPr marL="0" indent="0" algn="just" defTabSz="914377" rtl="0" eaLnBrk="1" latinLnBrk="0" hangingPunct="1">
              <a:lnSpc>
                <a:spcPct val="90000"/>
              </a:lnSpc>
              <a:spcBef>
                <a:spcPts val="1000"/>
              </a:spcBef>
              <a:buClr>
                <a:schemeClr val="accent1">
                  <a:lumMod val="50000"/>
                </a:schemeClr>
              </a:buClr>
              <a:buFont typeface="Wingdings" panose="05000000000000000000" pitchFamily="2" charset="2"/>
              <a:buNone/>
              <a:defRPr sz="1800" kern="1200">
                <a:solidFill>
                  <a:schemeClr val="tx1">
                    <a:lumMod val="95000"/>
                    <a:lumOff val="5000"/>
                  </a:schemeClr>
                </a:solidFill>
                <a:latin typeface="+mn-lt"/>
                <a:ea typeface="+mn-ea"/>
                <a:cs typeface="+mn-cs"/>
              </a:defRPr>
            </a:lvl1pPr>
            <a:lvl2pPr marL="685783" indent="-228594" algn="just" defTabSz="914377" rtl="0" eaLnBrk="1" latinLnBrk="0" hangingPunct="1">
              <a:lnSpc>
                <a:spcPct val="90000"/>
              </a:lnSpc>
              <a:spcBef>
                <a:spcPts val="500"/>
              </a:spcBef>
              <a:buClr>
                <a:schemeClr val="accent1">
                  <a:lumMod val="50000"/>
                </a:schemeClr>
              </a:buClr>
              <a:buFontTx/>
              <a:buBlip>
                <a:blip r:embed="rId2"/>
              </a:buBlip>
              <a:defRPr sz="1800" kern="1200">
                <a:solidFill>
                  <a:schemeClr val="tx1">
                    <a:lumMod val="95000"/>
                    <a:lumOff val="5000"/>
                  </a:schemeClr>
                </a:solidFill>
                <a:latin typeface="+mn-lt"/>
                <a:ea typeface="+mn-ea"/>
                <a:cs typeface="+mn-cs"/>
              </a:defRPr>
            </a:lvl2pPr>
            <a:lvl3pPr marL="1142971" indent="-228594" algn="just" defTabSz="914377" rtl="0" eaLnBrk="1" latinLnBrk="0" hangingPunct="1">
              <a:lnSpc>
                <a:spcPct val="90000"/>
              </a:lnSpc>
              <a:spcBef>
                <a:spcPts val="500"/>
              </a:spcBef>
              <a:buClr>
                <a:schemeClr val="accent1">
                  <a:lumMod val="75000"/>
                </a:schemeClr>
              </a:buClr>
              <a:buFontTx/>
              <a:buBlip>
                <a:blip r:embed="rId2"/>
              </a:buBlip>
              <a:defRPr sz="1800" kern="1200">
                <a:solidFill>
                  <a:schemeClr val="tx1">
                    <a:lumMod val="95000"/>
                    <a:lumOff val="5000"/>
                  </a:schemeClr>
                </a:solidFill>
                <a:latin typeface="+mn-lt"/>
                <a:ea typeface="+mn-ea"/>
                <a:cs typeface="+mn-cs"/>
              </a:defRPr>
            </a:lvl3pPr>
            <a:lvl4pPr marL="1600160" indent="-228594" algn="just" defTabSz="914377" rtl="0" eaLnBrk="1" latinLnBrk="0" hangingPunct="1">
              <a:lnSpc>
                <a:spcPct val="90000"/>
              </a:lnSpc>
              <a:spcBef>
                <a:spcPts val="500"/>
              </a:spcBef>
              <a:buClr>
                <a:srgbClr val="6E56A0"/>
              </a:buClr>
              <a:buFontTx/>
              <a:buBlip>
                <a:blip r:embed="rId2"/>
              </a:buBlip>
              <a:defRPr sz="1800" kern="1200">
                <a:solidFill>
                  <a:schemeClr val="tx1">
                    <a:lumMod val="95000"/>
                    <a:lumOff val="5000"/>
                  </a:schemeClr>
                </a:solidFill>
                <a:latin typeface="+mn-lt"/>
                <a:ea typeface="+mn-ea"/>
                <a:cs typeface="+mn-cs"/>
              </a:defRPr>
            </a:lvl4pPr>
            <a:lvl5pPr marL="2057349" indent="-228594" algn="just" defTabSz="914377" rtl="0" eaLnBrk="1" latinLnBrk="0" hangingPunct="1">
              <a:lnSpc>
                <a:spcPct val="90000"/>
              </a:lnSpc>
              <a:spcBef>
                <a:spcPts val="500"/>
              </a:spcBef>
              <a:buClr>
                <a:srgbClr val="6E56A0"/>
              </a:buClr>
              <a:buFontTx/>
              <a:buBlip>
                <a:blip r:embed="rId2"/>
              </a:buBlip>
              <a:defRPr sz="1800" kern="1200">
                <a:solidFill>
                  <a:schemeClr val="tx1">
                    <a:lumMod val="95000"/>
                    <a:lumOff val="5000"/>
                  </a:schemeClr>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s-MX" sz="1300" dirty="0">
              <a:solidFill>
                <a:srgbClr val="FF0000"/>
              </a:solidFill>
            </a:endParaRPr>
          </a:p>
        </p:txBody>
      </p:sp>
      <p:sp>
        <p:nvSpPr>
          <p:cNvPr id="14" name="Marcador de texto 8">
            <a:extLst>
              <a:ext uri="{FF2B5EF4-FFF2-40B4-BE49-F238E27FC236}">
                <a16:creationId xmlns:a16="http://schemas.microsoft.com/office/drawing/2014/main" id="{B5061FFC-F0BB-4EAE-9FD1-2759236E6B64}"/>
              </a:ext>
            </a:extLst>
          </p:cNvPr>
          <p:cNvSpPr txBox="1">
            <a:spLocks/>
          </p:cNvSpPr>
          <p:nvPr/>
        </p:nvSpPr>
        <p:spPr>
          <a:xfrm>
            <a:off x="228599" y="1222375"/>
            <a:ext cx="8648700" cy="2349153"/>
          </a:xfrm>
          <a:prstGeom prst="rect">
            <a:avLst/>
          </a:prstGeom>
        </p:spPr>
        <p:txBody>
          <a:bodyPr/>
          <a:lstStyle>
            <a:lvl1pPr marL="0" indent="0" algn="just" defTabSz="914377" rtl="0" eaLnBrk="1" latinLnBrk="0" hangingPunct="1">
              <a:lnSpc>
                <a:spcPct val="90000"/>
              </a:lnSpc>
              <a:spcBef>
                <a:spcPts val="1000"/>
              </a:spcBef>
              <a:buClr>
                <a:schemeClr val="accent1">
                  <a:lumMod val="50000"/>
                </a:schemeClr>
              </a:buClr>
              <a:buFont typeface="Wingdings" panose="05000000000000000000" pitchFamily="2" charset="2"/>
              <a:buNone/>
              <a:defRPr sz="1800" kern="1200">
                <a:solidFill>
                  <a:schemeClr val="tx1">
                    <a:lumMod val="95000"/>
                    <a:lumOff val="5000"/>
                  </a:schemeClr>
                </a:solidFill>
                <a:latin typeface="+mn-lt"/>
                <a:ea typeface="+mn-ea"/>
                <a:cs typeface="+mn-cs"/>
              </a:defRPr>
            </a:lvl1pPr>
            <a:lvl2pPr marL="685783" indent="-228594" algn="just" defTabSz="914377" rtl="0" eaLnBrk="1" latinLnBrk="0" hangingPunct="1">
              <a:lnSpc>
                <a:spcPct val="90000"/>
              </a:lnSpc>
              <a:spcBef>
                <a:spcPts val="500"/>
              </a:spcBef>
              <a:buClr>
                <a:schemeClr val="accent1">
                  <a:lumMod val="50000"/>
                </a:schemeClr>
              </a:buClr>
              <a:buFontTx/>
              <a:buBlip>
                <a:blip r:embed="rId2"/>
              </a:buBlip>
              <a:defRPr sz="1800" kern="1200">
                <a:solidFill>
                  <a:schemeClr val="tx1">
                    <a:lumMod val="95000"/>
                    <a:lumOff val="5000"/>
                  </a:schemeClr>
                </a:solidFill>
                <a:latin typeface="+mn-lt"/>
                <a:ea typeface="+mn-ea"/>
                <a:cs typeface="+mn-cs"/>
              </a:defRPr>
            </a:lvl2pPr>
            <a:lvl3pPr marL="1142971" indent="-228594" algn="just" defTabSz="914377" rtl="0" eaLnBrk="1" latinLnBrk="0" hangingPunct="1">
              <a:lnSpc>
                <a:spcPct val="90000"/>
              </a:lnSpc>
              <a:spcBef>
                <a:spcPts val="500"/>
              </a:spcBef>
              <a:buClr>
                <a:schemeClr val="accent1">
                  <a:lumMod val="75000"/>
                </a:schemeClr>
              </a:buClr>
              <a:buFontTx/>
              <a:buBlip>
                <a:blip r:embed="rId2"/>
              </a:buBlip>
              <a:defRPr sz="1800" kern="1200">
                <a:solidFill>
                  <a:schemeClr val="tx1">
                    <a:lumMod val="95000"/>
                    <a:lumOff val="5000"/>
                  </a:schemeClr>
                </a:solidFill>
                <a:latin typeface="+mn-lt"/>
                <a:ea typeface="+mn-ea"/>
                <a:cs typeface="+mn-cs"/>
              </a:defRPr>
            </a:lvl3pPr>
            <a:lvl4pPr marL="1600160" indent="-228594" algn="just" defTabSz="914377" rtl="0" eaLnBrk="1" latinLnBrk="0" hangingPunct="1">
              <a:lnSpc>
                <a:spcPct val="90000"/>
              </a:lnSpc>
              <a:spcBef>
                <a:spcPts val="500"/>
              </a:spcBef>
              <a:buClr>
                <a:srgbClr val="6E56A0"/>
              </a:buClr>
              <a:buFontTx/>
              <a:buBlip>
                <a:blip r:embed="rId2"/>
              </a:buBlip>
              <a:defRPr sz="1800" kern="1200">
                <a:solidFill>
                  <a:schemeClr val="tx1">
                    <a:lumMod val="95000"/>
                    <a:lumOff val="5000"/>
                  </a:schemeClr>
                </a:solidFill>
                <a:latin typeface="+mn-lt"/>
                <a:ea typeface="+mn-ea"/>
                <a:cs typeface="+mn-cs"/>
              </a:defRPr>
            </a:lvl4pPr>
            <a:lvl5pPr marL="2057349" indent="-228594" algn="just" defTabSz="914377" rtl="0" eaLnBrk="1" latinLnBrk="0" hangingPunct="1">
              <a:lnSpc>
                <a:spcPct val="90000"/>
              </a:lnSpc>
              <a:spcBef>
                <a:spcPts val="500"/>
              </a:spcBef>
              <a:buClr>
                <a:srgbClr val="6E56A0"/>
              </a:buClr>
              <a:buFontTx/>
              <a:buBlip>
                <a:blip r:embed="rId2"/>
              </a:buBlip>
              <a:defRPr sz="1800" kern="1200">
                <a:solidFill>
                  <a:schemeClr val="tx1">
                    <a:lumMod val="95000"/>
                    <a:lumOff val="5000"/>
                  </a:schemeClr>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MX" sz="1400" dirty="0"/>
              <a:t>De conformidad con las Políticas de Adecuación Presupuestal autorizadas para el ejercicio 2021 en sesión de Consejo Directivo 11/2020 del 30 de noviembre de 2020 se presenta el siguiente informe de adecuaciones presupuestales realizadas durante el ejercicio.</a:t>
            </a:r>
          </a:p>
          <a:p>
            <a:r>
              <a:rPr lang="es-MX" sz="1400" dirty="0"/>
              <a:t>Se realizaron un total de 174 movimientos en el transcurso del ejercicio, de los cuales:</a:t>
            </a:r>
          </a:p>
          <a:p>
            <a:pPr marL="971533" lvl="1" indent="-285750">
              <a:buFont typeface="Arial" panose="020B0604020202020204" pitchFamily="34" charset="0"/>
              <a:buChar char="•"/>
            </a:pPr>
            <a:r>
              <a:rPr lang="es-MX" sz="1400" dirty="0"/>
              <a:t>4 movimientos para realizar ampliación del monto disponible para colocación de Préstamos de Corto Plazo, los cuales si bien no corresponden a movimientos presupuestales, administrativamente se operan a través del mismo sistema.</a:t>
            </a:r>
          </a:p>
          <a:p>
            <a:pPr marL="971533" lvl="1" indent="-285750">
              <a:buFont typeface="Arial" panose="020B0604020202020204" pitchFamily="34" charset="0"/>
              <a:buChar char="•"/>
            </a:pPr>
            <a:r>
              <a:rPr lang="es-MX" sz="1400" dirty="0"/>
              <a:t>13 movimientos fueron cancelados por errores durante la ejecución.</a:t>
            </a:r>
          </a:p>
          <a:p>
            <a:pPr marL="971533" lvl="1" indent="-285750">
              <a:buFont typeface="Arial" panose="020B0604020202020204" pitchFamily="34" charset="0"/>
              <a:buChar char="•"/>
            </a:pPr>
            <a:r>
              <a:rPr lang="es-MX" sz="1400" dirty="0"/>
              <a:t>157 movimientos distribuidos de la siguiente manera:</a:t>
            </a:r>
          </a:p>
          <a:p>
            <a:pPr lvl="1" indent="0">
              <a:buFontTx/>
              <a:buNone/>
            </a:pPr>
            <a:endParaRPr lang="es-MX" sz="1400" b="1" i="1" dirty="0"/>
          </a:p>
        </p:txBody>
      </p:sp>
      <p:pic>
        <p:nvPicPr>
          <p:cNvPr id="15" name="Imagen 14">
            <a:extLst>
              <a:ext uri="{FF2B5EF4-FFF2-40B4-BE49-F238E27FC236}">
                <a16:creationId xmlns:a16="http://schemas.microsoft.com/office/drawing/2014/main" id="{A561E48D-1E47-49C8-8F7D-BD436B04467D}"/>
              </a:ext>
            </a:extLst>
          </p:cNvPr>
          <p:cNvPicPr>
            <a:picLocks noChangeAspect="1"/>
          </p:cNvPicPr>
          <p:nvPr/>
        </p:nvPicPr>
        <p:blipFill>
          <a:blip r:embed="rId3"/>
          <a:stretch>
            <a:fillRect/>
          </a:stretch>
        </p:blipFill>
        <p:spPr>
          <a:xfrm>
            <a:off x="1190816" y="3571528"/>
            <a:ext cx="6800469" cy="2574935"/>
          </a:xfrm>
          <a:prstGeom prst="rect">
            <a:avLst/>
          </a:prstGeom>
        </p:spPr>
      </p:pic>
      <p:pic>
        <p:nvPicPr>
          <p:cNvPr id="16" name="Imagen 15" descr="Un letrero de color negro&#10;&#10;Descripción generada automáticamente con confianza baja">
            <a:hlinkClick r:id="rId4" action="ppaction://hlinkfile"/>
            <a:extLst>
              <a:ext uri="{FF2B5EF4-FFF2-40B4-BE49-F238E27FC236}">
                <a16:creationId xmlns:a16="http://schemas.microsoft.com/office/drawing/2014/main" id="{25706F87-7BF3-43D0-9CAB-7D3CFF3CC6D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21689" y="5855494"/>
            <a:ext cx="722311" cy="722311"/>
          </a:xfrm>
          <a:prstGeom prst="rect">
            <a:avLst/>
          </a:prstGeom>
        </p:spPr>
      </p:pic>
      <p:sp>
        <p:nvSpPr>
          <p:cNvPr id="17" name="CuadroTexto 16">
            <a:extLst>
              <a:ext uri="{FF2B5EF4-FFF2-40B4-BE49-F238E27FC236}">
                <a16:creationId xmlns:a16="http://schemas.microsoft.com/office/drawing/2014/main" id="{B05C308A-33DD-4BF7-8AFA-D79ECBC13539}"/>
              </a:ext>
            </a:extLst>
          </p:cNvPr>
          <p:cNvSpPr txBox="1"/>
          <p:nvPr/>
        </p:nvSpPr>
        <p:spPr>
          <a:xfrm>
            <a:off x="4529798" y="6204599"/>
            <a:ext cx="4607168" cy="292388"/>
          </a:xfrm>
          <a:prstGeom prst="rect">
            <a:avLst/>
          </a:prstGeom>
          <a:noFill/>
        </p:spPr>
        <p:txBody>
          <a:bodyPr wrap="square">
            <a:spAutoFit/>
          </a:bodyPr>
          <a:lstStyle/>
          <a:p>
            <a:r>
              <a:rPr lang="es-MX" sz="1300" dirty="0">
                <a:solidFill>
                  <a:schemeClr val="tx1">
                    <a:lumMod val="95000"/>
                    <a:lumOff val="5000"/>
                  </a:schemeClr>
                </a:solidFill>
              </a:rPr>
              <a:t> Se adjunta detalle “Cierre de Movimientos 2021”</a:t>
            </a:r>
          </a:p>
        </p:txBody>
      </p:sp>
    </p:spTree>
    <p:extLst>
      <p:ext uri="{BB962C8B-B14F-4D97-AF65-F5344CB8AC3E}">
        <p14:creationId xmlns:p14="http://schemas.microsoft.com/office/powerpoint/2010/main" val="235726291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F6201E00-821D-4198-BA78-1B4FF6CFCFBD}"/>
              </a:ext>
            </a:extLst>
          </p:cNvPr>
          <p:cNvSpPr>
            <a:spLocks noGrp="1"/>
          </p:cNvSpPr>
          <p:nvPr>
            <p:ph type="sldNum" sz="quarter" idx="4"/>
          </p:nvPr>
        </p:nvSpPr>
        <p:spPr>
          <a:xfrm>
            <a:off x="7003366" y="6525178"/>
            <a:ext cx="2133600" cy="365125"/>
          </a:xfrm>
        </p:spPr>
        <p:txBody>
          <a:bodyPr/>
          <a:lstStyle/>
          <a:p>
            <a:fld id="{08DCC1CA-BC64-9342-9FC6-0A703FD15379}" type="slidenum">
              <a:rPr lang="en-US" smtClean="0">
                <a:solidFill>
                  <a:schemeClr val="bg1"/>
                </a:solidFill>
              </a:rPr>
              <a:pPr/>
              <a:t>59</a:t>
            </a:fld>
            <a:endParaRPr lang="en-US" dirty="0">
              <a:solidFill>
                <a:schemeClr val="bg1"/>
              </a:solidFill>
            </a:endParaRPr>
          </a:p>
        </p:txBody>
      </p:sp>
      <p:sp>
        <p:nvSpPr>
          <p:cNvPr id="3" name="Título 2">
            <a:extLst>
              <a:ext uri="{FF2B5EF4-FFF2-40B4-BE49-F238E27FC236}">
                <a16:creationId xmlns:a16="http://schemas.microsoft.com/office/drawing/2014/main" id="{FA1673ED-7419-4E2E-8BDD-27735CD057A7}"/>
              </a:ext>
            </a:extLst>
          </p:cNvPr>
          <p:cNvSpPr>
            <a:spLocks noGrp="1"/>
          </p:cNvSpPr>
          <p:nvPr>
            <p:ph type="title" idx="4294967295"/>
          </p:nvPr>
        </p:nvSpPr>
        <p:spPr>
          <a:xfrm>
            <a:off x="1711325" y="28575"/>
            <a:ext cx="7432675" cy="611188"/>
          </a:xfrm>
        </p:spPr>
        <p:txBody>
          <a:bodyPr/>
          <a:lstStyle/>
          <a:p>
            <a:r>
              <a:rPr lang="es-MX" dirty="0"/>
              <a:t>Cierre de Préstamos 2021</a:t>
            </a:r>
          </a:p>
        </p:txBody>
      </p:sp>
      <p:sp>
        <p:nvSpPr>
          <p:cNvPr id="4" name="Marcador de pie de página 3">
            <a:extLst>
              <a:ext uri="{FF2B5EF4-FFF2-40B4-BE49-F238E27FC236}">
                <a16:creationId xmlns:a16="http://schemas.microsoft.com/office/drawing/2014/main" id="{DF511D37-09B3-4BFA-85F6-90FE57510617}"/>
              </a:ext>
            </a:extLst>
          </p:cNvPr>
          <p:cNvSpPr>
            <a:spLocks noGrp="1"/>
          </p:cNvSpPr>
          <p:nvPr>
            <p:ph type="ftr" sz="quarter" idx="4294967295"/>
          </p:nvPr>
        </p:nvSpPr>
        <p:spPr>
          <a:xfrm>
            <a:off x="3195344" y="6508749"/>
            <a:ext cx="3400425" cy="365125"/>
          </a:xfrm>
        </p:spPr>
        <p:txBody>
          <a:bodyPr/>
          <a:lstStyle/>
          <a:p>
            <a:r>
              <a:rPr lang="es-MX"/>
              <a:t>Sesión Ordinaria 01/2022 del 27 de enero 2022</a:t>
            </a:r>
            <a:endParaRPr lang="es-MX" dirty="0"/>
          </a:p>
        </p:txBody>
      </p:sp>
      <p:sp>
        <p:nvSpPr>
          <p:cNvPr id="27" name="Marcador de texto 2">
            <a:extLst>
              <a:ext uri="{FF2B5EF4-FFF2-40B4-BE49-F238E27FC236}">
                <a16:creationId xmlns:a16="http://schemas.microsoft.com/office/drawing/2014/main" id="{10606C5D-91A2-48EF-8528-A4C00E2E0E3A}"/>
              </a:ext>
            </a:extLst>
          </p:cNvPr>
          <p:cNvSpPr txBox="1">
            <a:spLocks/>
          </p:cNvSpPr>
          <p:nvPr/>
        </p:nvSpPr>
        <p:spPr>
          <a:xfrm>
            <a:off x="58419" y="711537"/>
            <a:ext cx="8636000" cy="419100"/>
          </a:xfrm>
          <a:prstGeom prst="rect">
            <a:avLst/>
          </a:prstGeom>
        </p:spPr>
        <p:txBody>
          <a:bodyPr/>
          <a:lstStyle>
            <a:lvl1pPr marL="342900" indent="-342900" algn="l" defTabSz="457200" rtl="0" eaLnBrk="1" latinLnBrk="0" hangingPunct="1">
              <a:spcBef>
                <a:spcPct val="20000"/>
              </a:spcBef>
              <a:buClr>
                <a:schemeClr val="accent1">
                  <a:lumMod val="50000"/>
                </a:schemeClr>
              </a:buClr>
              <a:buFont typeface="Wingdings" panose="05000000000000000000" pitchFamily="2"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ct val="20000"/>
              </a:spcBef>
              <a:buClr>
                <a:schemeClr val="accent1">
                  <a:lumMod val="50000"/>
                </a:schemeClr>
              </a:buClr>
              <a:buFont typeface="Arial"/>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ct val="20000"/>
              </a:spcBef>
              <a:buFont typeface="Arial"/>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ct val="20000"/>
              </a:spcBef>
              <a:buFont typeface="Arial"/>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ct val="20000"/>
              </a:spcBef>
              <a:buFont typeface="Arial"/>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s-MX" b="1" dirty="0">
                <a:solidFill>
                  <a:srgbClr val="7030A0"/>
                </a:solidFill>
              </a:rPr>
              <a:t>Préstamos</a:t>
            </a:r>
          </a:p>
        </p:txBody>
      </p:sp>
      <p:sp>
        <p:nvSpPr>
          <p:cNvPr id="9" name="Marcador de texto 3">
            <a:extLst>
              <a:ext uri="{FF2B5EF4-FFF2-40B4-BE49-F238E27FC236}">
                <a16:creationId xmlns:a16="http://schemas.microsoft.com/office/drawing/2014/main" id="{D8CBB8E0-F175-4FB3-9746-904D797A41EC}"/>
              </a:ext>
            </a:extLst>
          </p:cNvPr>
          <p:cNvSpPr txBox="1">
            <a:spLocks/>
          </p:cNvSpPr>
          <p:nvPr/>
        </p:nvSpPr>
        <p:spPr>
          <a:xfrm>
            <a:off x="266701" y="1168400"/>
            <a:ext cx="8648700" cy="4994275"/>
          </a:xfrm>
          <a:prstGeom prst="rect">
            <a:avLst/>
          </a:prstGeom>
        </p:spPr>
        <p:txBody>
          <a:bodyPr/>
          <a:lstStyle>
            <a:lvl1pPr marL="0" indent="0" algn="just" defTabSz="914377" rtl="0" eaLnBrk="1" latinLnBrk="0" hangingPunct="1">
              <a:lnSpc>
                <a:spcPct val="90000"/>
              </a:lnSpc>
              <a:spcBef>
                <a:spcPts val="1000"/>
              </a:spcBef>
              <a:buClr>
                <a:schemeClr val="accent1">
                  <a:lumMod val="50000"/>
                </a:schemeClr>
              </a:buClr>
              <a:buFont typeface="Wingdings" panose="05000000000000000000" pitchFamily="2" charset="2"/>
              <a:buNone/>
              <a:defRPr sz="1800" kern="1200">
                <a:solidFill>
                  <a:schemeClr val="tx1">
                    <a:lumMod val="95000"/>
                    <a:lumOff val="5000"/>
                  </a:schemeClr>
                </a:solidFill>
                <a:latin typeface="+mn-lt"/>
                <a:ea typeface="+mn-ea"/>
                <a:cs typeface="+mn-cs"/>
              </a:defRPr>
            </a:lvl1pPr>
            <a:lvl2pPr marL="685783" indent="-228594" algn="just" defTabSz="914377" rtl="0" eaLnBrk="1" latinLnBrk="0" hangingPunct="1">
              <a:lnSpc>
                <a:spcPct val="90000"/>
              </a:lnSpc>
              <a:spcBef>
                <a:spcPts val="500"/>
              </a:spcBef>
              <a:buClr>
                <a:schemeClr val="accent1">
                  <a:lumMod val="50000"/>
                </a:schemeClr>
              </a:buClr>
              <a:buFontTx/>
              <a:buBlip>
                <a:blip r:embed="rId2"/>
              </a:buBlip>
              <a:defRPr sz="1800" kern="1200">
                <a:solidFill>
                  <a:schemeClr val="tx1">
                    <a:lumMod val="95000"/>
                    <a:lumOff val="5000"/>
                  </a:schemeClr>
                </a:solidFill>
                <a:latin typeface="+mn-lt"/>
                <a:ea typeface="+mn-ea"/>
                <a:cs typeface="+mn-cs"/>
              </a:defRPr>
            </a:lvl2pPr>
            <a:lvl3pPr marL="1142971" indent="-228594" algn="just" defTabSz="914377" rtl="0" eaLnBrk="1" latinLnBrk="0" hangingPunct="1">
              <a:lnSpc>
                <a:spcPct val="90000"/>
              </a:lnSpc>
              <a:spcBef>
                <a:spcPts val="500"/>
              </a:spcBef>
              <a:buClr>
                <a:schemeClr val="accent1">
                  <a:lumMod val="75000"/>
                </a:schemeClr>
              </a:buClr>
              <a:buFontTx/>
              <a:buBlip>
                <a:blip r:embed="rId2"/>
              </a:buBlip>
              <a:defRPr sz="1800" kern="1200">
                <a:solidFill>
                  <a:schemeClr val="tx1">
                    <a:lumMod val="95000"/>
                    <a:lumOff val="5000"/>
                  </a:schemeClr>
                </a:solidFill>
                <a:latin typeface="+mn-lt"/>
                <a:ea typeface="+mn-ea"/>
                <a:cs typeface="+mn-cs"/>
              </a:defRPr>
            </a:lvl3pPr>
            <a:lvl4pPr marL="1600160" indent="-228594" algn="just" defTabSz="914377" rtl="0" eaLnBrk="1" latinLnBrk="0" hangingPunct="1">
              <a:lnSpc>
                <a:spcPct val="90000"/>
              </a:lnSpc>
              <a:spcBef>
                <a:spcPts val="500"/>
              </a:spcBef>
              <a:buClr>
                <a:srgbClr val="6E56A0"/>
              </a:buClr>
              <a:buFontTx/>
              <a:buBlip>
                <a:blip r:embed="rId2"/>
              </a:buBlip>
              <a:defRPr sz="1800" kern="1200">
                <a:solidFill>
                  <a:schemeClr val="tx1">
                    <a:lumMod val="95000"/>
                    <a:lumOff val="5000"/>
                  </a:schemeClr>
                </a:solidFill>
                <a:latin typeface="+mn-lt"/>
                <a:ea typeface="+mn-ea"/>
                <a:cs typeface="+mn-cs"/>
              </a:defRPr>
            </a:lvl4pPr>
            <a:lvl5pPr marL="2057349" indent="-228594" algn="just" defTabSz="914377" rtl="0" eaLnBrk="1" latinLnBrk="0" hangingPunct="1">
              <a:lnSpc>
                <a:spcPct val="90000"/>
              </a:lnSpc>
              <a:spcBef>
                <a:spcPts val="500"/>
              </a:spcBef>
              <a:buClr>
                <a:srgbClr val="6E56A0"/>
              </a:buClr>
              <a:buFontTx/>
              <a:buBlip>
                <a:blip r:embed="rId2"/>
              </a:buBlip>
              <a:defRPr sz="1800" kern="1200">
                <a:solidFill>
                  <a:schemeClr val="tx1">
                    <a:lumMod val="95000"/>
                    <a:lumOff val="5000"/>
                  </a:schemeClr>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s-MX" sz="1300" dirty="0">
              <a:solidFill>
                <a:srgbClr val="FF0000"/>
              </a:solidFill>
            </a:endParaRPr>
          </a:p>
        </p:txBody>
      </p:sp>
      <p:sp>
        <p:nvSpPr>
          <p:cNvPr id="11" name="Marcador de texto 4">
            <a:extLst>
              <a:ext uri="{FF2B5EF4-FFF2-40B4-BE49-F238E27FC236}">
                <a16:creationId xmlns:a16="http://schemas.microsoft.com/office/drawing/2014/main" id="{4D3C45DE-E211-4D2D-A0CA-2A8D7F3C9144}"/>
              </a:ext>
            </a:extLst>
          </p:cNvPr>
          <p:cNvSpPr txBox="1">
            <a:spLocks/>
          </p:cNvSpPr>
          <p:nvPr/>
        </p:nvSpPr>
        <p:spPr>
          <a:xfrm>
            <a:off x="266701" y="4997002"/>
            <a:ext cx="8648700" cy="1073598"/>
          </a:xfrm>
          <a:prstGeom prst="rect">
            <a:avLst/>
          </a:prstGeom>
        </p:spPr>
        <p:txBody>
          <a:bodyPr/>
          <a:lstStyle>
            <a:lvl1pPr marL="0" indent="0" algn="just" defTabSz="914377" rtl="0" eaLnBrk="1" latinLnBrk="0" hangingPunct="1">
              <a:lnSpc>
                <a:spcPct val="90000"/>
              </a:lnSpc>
              <a:spcBef>
                <a:spcPts val="1000"/>
              </a:spcBef>
              <a:buClr>
                <a:schemeClr val="accent1">
                  <a:lumMod val="50000"/>
                </a:schemeClr>
              </a:buClr>
              <a:buFont typeface="Wingdings" panose="05000000000000000000" pitchFamily="2" charset="2"/>
              <a:buNone/>
              <a:defRPr sz="1800" kern="1200">
                <a:solidFill>
                  <a:schemeClr val="tx1">
                    <a:lumMod val="95000"/>
                    <a:lumOff val="5000"/>
                  </a:schemeClr>
                </a:solidFill>
                <a:latin typeface="+mn-lt"/>
                <a:ea typeface="+mn-ea"/>
                <a:cs typeface="+mn-cs"/>
              </a:defRPr>
            </a:lvl1pPr>
            <a:lvl2pPr marL="685783" indent="-228594" algn="just" defTabSz="914377" rtl="0" eaLnBrk="1" latinLnBrk="0" hangingPunct="1">
              <a:lnSpc>
                <a:spcPct val="90000"/>
              </a:lnSpc>
              <a:spcBef>
                <a:spcPts val="500"/>
              </a:spcBef>
              <a:buClr>
                <a:schemeClr val="accent1">
                  <a:lumMod val="50000"/>
                </a:schemeClr>
              </a:buClr>
              <a:buFontTx/>
              <a:buBlip>
                <a:blip r:embed="rId2"/>
              </a:buBlip>
              <a:defRPr sz="1800" kern="1200">
                <a:solidFill>
                  <a:schemeClr val="tx1">
                    <a:lumMod val="95000"/>
                    <a:lumOff val="5000"/>
                  </a:schemeClr>
                </a:solidFill>
                <a:latin typeface="+mn-lt"/>
                <a:ea typeface="+mn-ea"/>
                <a:cs typeface="+mn-cs"/>
              </a:defRPr>
            </a:lvl2pPr>
            <a:lvl3pPr marL="1142971" indent="-228594" algn="just" defTabSz="914377" rtl="0" eaLnBrk="1" latinLnBrk="0" hangingPunct="1">
              <a:lnSpc>
                <a:spcPct val="90000"/>
              </a:lnSpc>
              <a:spcBef>
                <a:spcPts val="500"/>
              </a:spcBef>
              <a:buClr>
                <a:schemeClr val="accent1">
                  <a:lumMod val="75000"/>
                </a:schemeClr>
              </a:buClr>
              <a:buFontTx/>
              <a:buBlip>
                <a:blip r:embed="rId2"/>
              </a:buBlip>
              <a:defRPr sz="1800" kern="1200">
                <a:solidFill>
                  <a:schemeClr val="tx1">
                    <a:lumMod val="95000"/>
                    <a:lumOff val="5000"/>
                  </a:schemeClr>
                </a:solidFill>
                <a:latin typeface="+mn-lt"/>
                <a:ea typeface="+mn-ea"/>
                <a:cs typeface="+mn-cs"/>
              </a:defRPr>
            </a:lvl3pPr>
            <a:lvl4pPr marL="1600160" indent="-228594" algn="just" defTabSz="914377" rtl="0" eaLnBrk="1" latinLnBrk="0" hangingPunct="1">
              <a:lnSpc>
                <a:spcPct val="90000"/>
              </a:lnSpc>
              <a:spcBef>
                <a:spcPts val="500"/>
              </a:spcBef>
              <a:buClr>
                <a:srgbClr val="6E56A0"/>
              </a:buClr>
              <a:buFontTx/>
              <a:buBlip>
                <a:blip r:embed="rId2"/>
              </a:buBlip>
              <a:defRPr sz="1800" kern="1200">
                <a:solidFill>
                  <a:schemeClr val="tx1">
                    <a:lumMod val="95000"/>
                    <a:lumOff val="5000"/>
                  </a:schemeClr>
                </a:solidFill>
                <a:latin typeface="+mn-lt"/>
                <a:ea typeface="+mn-ea"/>
                <a:cs typeface="+mn-cs"/>
              </a:defRPr>
            </a:lvl4pPr>
            <a:lvl5pPr marL="2057349" indent="-228594" algn="just" defTabSz="914377" rtl="0" eaLnBrk="1" latinLnBrk="0" hangingPunct="1">
              <a:lnSpc>
                <a:spcPct val="90000"/>
              </a:lnSpc>
              <a:spcBef>
                <a:spcPts val="500"/>
              </a:spcBef>
              <a:buClr>
                <a:srgbClr val="6E56A0"/>
              </a:buClr>
              <a:buFontTx/>
              <a:buBlip>
                <a:blip r:embed="rId2"/>
              </a:buBlip>
              <a:defRPr sz="1800" kern="1200">
                <a:solidFill>
                  <a:schemeClr val="tx1">
                    <a:lumMod val="95000"/>
                    <a:lumOff val="5000"/>
                  </a:schemeClr>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MX" sz="1350" dirty="0"/>
              <a:t>Al cierre de 2021, se colocaron un total de 92,259 préstamos por un monto de $10,219.6 millones de pesos, lo que refleja un aumento del </a:t>
            </a:r>
            <a:r>
              <a:rPr lang="es-MX" sz="1350" b="1" dirty="0">
                <a:solidFill>
                  <a:schemeClr val="tx1"/>
                </a:solidFill>
              </a:rPr>
              <a:t>3.18%</a:t>
            </a:r>
            <a:r>
              <a:rPr lang="es-MX" sz="1350" dirty="0">
                <a:solidFill>
                  <a:schemeClr val="tx1"/>
                </a:solidFill>
              </a:rPr>
              <a:t> </a:t>
            </a:r>
            <a:r>
              <a:rPr lang="es-MX" sz="1350" dirty="0"/>
              <a:t>en el número de préstamos colocados, así como un incremento en el monto colocado del </a:t>
            </a:r>
            <a:r>
              <a:rPr lang="es-MX" sz="1350" b="1" dirty="0">
                <a:solidFill>
                  <a:schemeClr val="tx1"/>
                </a:solidFill>
              </a:rPr>
              <a:t>15.19% </a:t>
            </a:r>
            <a:r>
              <a:rPr lang="es-MX" sz="1350" dirty="0"/>
              <a:t>(respecto al ejercicio 2020). De igual forma se advierte un incremento en el monto promedio de colocación del </a:t>
            </a:r>
            <a:r>
              <a:rPr lang="es-MX" sz="1350" b="1" dirty="0">
                <a:solidFill>
                  <a:schemeClr val="tx1"/>
                </a:solidFill>
              </a:rPr>
              <a:t>11.64%.</a:t>
            </a:r>
          </a:p>
        </p:txBody>
      </p:sp>
      <p:pic>
        <p:nvPicPr>
          <p:cNvPr id="12" name="Imagen 11">
            <a:extLst>
              <a:ext uri="{FF2B5EF4-FFF2-40B4-BE49-F238E27FC236}">
                <a16:creationId xmlns:a16="http://schemas.microsoft.com/office/drawing/2014/main" id="{2889AC25-F82E-4B1F-B8B2-3337894039B7}"/>
              </a:ext>
            </a:extLst>
          </p:cNvPr>
          <p:cNvPicPr>
            <a:picLocks noChangeAspect="1"/>
          </p:cNvPicPr>
          <p:nvPr/>
        </p:nvPicPr>
        <p:blipFill>
          <a:blip r:embed="rId3"/>
          <a:stretch>
            <a:fillRect/>
          </a:stretch>
        </p:blipFill>
        <p:spPr>
          <a:xfrm>
            <a:off x="821451" y="1277124"/>
            <a:ext cx="7539200" cy="3531760"/>
          </a:xfrm>
          <a:prstGeom prst="rect">
            <a:avLst/>
          </a:prstGeom>
        </p:spPr>
      </p:pic>
      <p:pic>
        <p:nvPicPr>
          <p:cNvPr id="10" name="Imagen 9" descr="Un letrero de color negro&#10;&#10;Descripción generada automáticamente con confianza baja">
            <a:hlinkClick r:id="rId4" action="ppaction://hlinkfile"/>
            <a:extLst>
              <a:ext uri="{FF2B5EF4-FFF2-40B4-BE49-F238E27FC236}">
                <a16:creationId xmlns:a16="http://schemas.microsoft.com/office/drawing/2014/main" id="{B9099693-9365-463F-9B5F-0C91F10505C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93090" y="83586"/>
            <a:ext cx="722311" cy="722311"/>
          </a:xfrm>
          <a:prstGeom prst="rect">
            <a:avLst/>
          </a:prstGeom>
        </p:spPr>
      </p:pic>
    </p:spTree>
    <p:extLst>
      <p:ext uri="{BB962C8B-B14F-4D97-AF65-F5344CB8AC3E}">
        <p14:creationId xmlns:p14="http://schemas.microsoft.com/office/powerpoint/2010/main" val="32154658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ángulo 10">
            <a:extLst>
              <a:ext uri="{FF2B5EF4-FFF2-40B4-BE49-F238E27FC236}">
                <a16:creationId xmlns:a16="http://schemas.microsoft.com/office/drawing/2014/main" id="{F1B64DF7-BE0D-496E-BFE8-06C04961FA51}"/>
              </a:ext>
            </a:extLst>
          </p:cNvPr>
          <p:cNvSpPr/>
          <p:nvPr/>
        </p:nvSpPr>
        <p:spPr>
          <a:xfrm>
            <a:off x="0" y="961736"/>
            <a:ext cx="9144000" cy="46961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2" name="Marcador de número de diapositiva 1">
            <a:extLst>
              <a:ext uri="{FF2B5EF4-FFF2-40B4-BE49-F238E27FC236}">
                <a16:creationId xmlns:a16="http://schemas.microsoft.com/office/drawing/2014/main" id="{EFD18299-7D99-4C7E-B92F-A516BF666A05}"/>
              </a:ext>
            </a:extLst>
          </p:cNvPr>
          <p:cNvSpPr>
            <a:spLocks noGrp="1"/>
          </p:cNvSpPr>
          <p:nvPr>
            <p:ph type="sldNum" sz="quarter" idx="4"/>
          </p:nvPr>
        </p:nvSpPr>
        <p:spPr>
          <a:xfrm>
            <a:off x="6932761" y="6492875"/>
            <a:ext cx="21336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100" b="0" i="0" u="none" strike="noStrike" kern="1200" cap="none" spc="0" normalizeH="0" baseline="0" noProof="0" smtClean="0">
                <a:ln>
                  <a:noFill/>
                </a:ln>
                <a:solidFill>
                  <a:schemeClr val="bg1"/>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100" b="0" i="0" u="none" strike="noStrike" kern="1200" cap="none" spc="0" normalizeH="0" baseline="0" noProof="0" dirty="0">
              <a:ln>
                <a:noFill/>
              </a:ln>
              <a:solidFill>
                <a:schemeClr val="bg1"/>
              </a:solidFill>
              <a:effectLst/>
              <a:uLnTx/>
              <a:uFillTx/>
              <a:latin typeface="Prompt ExtraLight"/>
              <a:ea typeface="+mn-ea"/>
              <a:cs typeface="+mn-cs"/>
            </a:endParaRPr>
          </a:p>
        </p:txBody>
      </p:sp>
      <p:sp>
        <p:nvSpPr>
          <p:cNvPr id="3" name="Título 2">
            <a:extLst>
              <a:ext uri="{FF2B5EF4-FFF2-40B4-BE49-F238E27FC236}">
                <a16:creationId xmlns:a16="http://schemas.microsoft.com/office/drawing/2014/main" id="{1D4092BF-EA28-472F-BBCB-D67D77A32E04}"/>
              </a:ext>
            </a:extLst>
          </p:cNvPr>
          <p:cNvSpPr>
            <a:spLocks noGrp="1"/>
          </p:cNvSpPr>
          <p:nvPr>
            <p:ph type="title" idx="4294967295"/>
          </p:nvPr>
        </p:nvSpPr>
        <p:spPr>
          <a:xfrm>
            <a:off x="1690688" y="15875"/>
            <a:ext cx="7453312" cy="446088"/>
          </a:xfrm>
        </p:spPr>
        <p:txBody>
          <a:bodyPr>
            <a:normAutofit fontScale="90000"/>
          </a:bodyPr>
          <a:lstStyle/>
          <a:p>
            <a:r>
              <a:rPr lang="es-MX" dirty="0"/>
              <a:t>Estados Financieros Diciembre 2021 </a:t>
            </a:r>
            <a:endParaRPr lang="es-MX" b="0" dirty="0"/>
          </a:p>
        </p:txBody>
      </p:sp>
      <p:sp>
        <p:nvSpPr>
          <p:cNvPr id="4" name="Marcador de pie de página 3">
            <a:extLst>
              <a:ext uri="{FF2B5EF4-FFF2-40B4-BE49-F238E27FC236}">
                <a16:creationId xmlns:a16="http://schemas.microsoft.com/office/drawing/2014/main" id="{EACDBAB3-1DD7-452E-B6EB-FBE396516BB7}"/>
              </a:ext>
            </a:extLst>
          </p:cNvPr>
          <p:cNvSpPr>
            <a:spLocks noGrp="1"/>
          </p:cNvSpPr>
          <p:nvPr>
            <p:ph type="ftr" sz="quarter" idx="4294967295"/>
          </p:nvPr>
        </p:nvSpPr>
        <p:spPr>
          <a:xfrm>
            <a:off x="2871787" y="6538912"/>
            <a:ext cx="3400425" cy="365125"/>
          </a:xfr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700" b="0" i="0" u="none" strike="noStrike" kern="1200" cap="none" spc="0" normalizeH="0" baseline="0" noProof="0">
                <a:ln>
                  <a:noFill/>
                </a:ln>
                <a:solidFill>
                  <a:prstClr val="black">
                    <a:tint val="75000"/>
                  </a:prstClr>
                </a:solidFill>
                <a:effectLst/>
                <a:uLnTx/>
                <a:uFillTx/>
                <a:latin typeface="Prompt ExtraLight"/>
                <a:ea typeface="+mn-ea"/>
                <a:cs typeface="+mn-cs"/>
              </a:rPr>
              <a:t>Sesión Ordinaria 01/2022 del 27 de enero 2022</a:t>
            </a:r>
            <a:endParaRPr kumimoji="0" lang="es-MX" sz="7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6" name="Marcador de número de diapositiva 2">
            <a:extLst>
              <a:ext uri="{FF2B5EF4-FFF2-40B4-BE49-F238E27FC236}">
                <a16:creationId xmlns:a16="http://schemas.microsoft.com/office/drawing/2014/main" id="{FF7C1F9A-A097-4A5E-B6F2-585566150990}"/>
              </a:ext>
            </a:extLst>
          </p:cNvPr>
          <p:cNvSpPr txBox="1">
            <a:spLocks/>
          </p:cNvSpPr>
          <p:nvPr/>
        </p:nvSpPr>
        <p:spPr>
          <a:xfrm>
            <a:off x="0" y="0"/>
            <a:ext cx="0" cy="0"/>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200" b="0" i="0" u="none" strike="noStrike" kern="1200" cap="none" spc="0" normalizeH="0" baseline="0" noProof="0" smtClean="0">
                <a:ln>
                  <a:noFill/>
                </a:ln>
                <a:solidFill>
                  <a:prstClr val="black">
                    <a:tint val="75000"/>
                  </a:prstClr>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7" name="Título 3">
            <a:extLst>
              <a:ext uri="{FF2B5EF4-FFF2-40B4-BE49-F238E27FC236}">
                <a16:creationId xmlns:a16="http://schemas.microsoft.com/office/drawing/2014/main" id="{66914799-704D-4F3A-9BB2-61DEFFCE2A71}"/>
              </a:ext>
            </a:extLst>
          </p:cNvPr>
          <p:cNvSpPr txBox="1">
            <a:spLocks/>
          </p:cNvSpPr>
          <p:nvPr/>
        </p:nvSpPr>
        <p:spPr>
          <a:xfrm>
            <a:off x="0" y="0"/>
            <a:ext cx="0" cy="0"/>
          </a:xfrm>
          <a:prstGeom prst="rect">
            <a:avLst/>
          </a:prstGeom>
        </p:spPr>
        <p:txBody>
          <a:bodyPr vert="horz" lIns="91440" tIns="45720" rIns="91440" bIns="45720" rtlCol="0" anchor="ctr">
            <a:noAutofit/>
          </a:bodyPr>
          <a:lstStyle>
            <a:lvl1pPr algn="ctr" defTabSz="914377" rtl="0" eaLnBrk="1" latinLnBrk="0" hangingPunct="1">
              <a:lnSpc>
                <a:spcPct val="90000"/>
              </a:lnSpc>
              <a:spcBef>
                <a:spcPct val="0"/>
              </a:spcBef>
              <a:buNone/>
              <a:defRPr sz="1900" b="1" kern="1200">
                <a:solidFill>
                  <a:schemeClr val="bg1"/>
                </a:solidFill>
                <a:latin typeface="+mj-lt"/>
                <a:ea typeface="+mj-ea"/>
                <a:cs typeface="+mj-cs"/>
              </a:defRPr>
            </a:lvl1pPr>
          </a:lstStyle>
          <a:p>
            <a:pPr marL="0" marR="0" lvl="0" indent="0" algn="ctr" defTabSz="914377" rtl="0" eaLnBrk="1" fontAlgn="auto" latinLnBrk="0" hangingPunct="1">
              <a:lnSpc>
                <a:spcPct val="90000"/>
              </a:lnSpc>
              <a:spcBef>
                <a:spcPct val="0"/>
              </a:spcBef>
              <a:spcAft>
                <a:spcPts val="0"/>
              </a:spcAft>
              <a:buClrTx/>
              <a:buSzTx/>
              <a:buFontTx/>
              <a:buNone/>
              <a:tabLst/>
              <a:defRPr/>
            </a:pPr>
            <a:r>
              <a:rPr kumimoji="0" lang="es-MX" sz="1900" b="1" i="0" u="none" strike="noStrike" kern="1200" cap="none" spc="0" normalizeH="0" baseline="0" noProof="0" dirty="0">
                <a:ln>
                  <a:noFill/>
                </a:ln>
                <a:solidFill>
                  <a:prstClr val="white"/>
                </a:solidFill>
                <a:effectLst/>
                <a:uLnTx/>
                <a:uFillTx/>
                <a:latin typeface="Arial Nova Light"/>
                <a:ea typeface="+mj-ea"/>
                <a:cs typeface="+mj-cs"/>
              </a:rPr>
              <a:t>Estados Financieros</a:t>
            </a:r>
          </a:p>
        </p:txBody>
      </p:sp>
      <p:sp>
        <p:nvSpPr>
          <p:cNvPr id="16" name="CuadroTexto 15">
            <a:extLst>
              <a:ext uri="{FF2B5EF4-FFF2-40B4-BE49-F238E27FC236}">
                <a16:creationId xmlns:a16="http://schemas.microsoft.com/office/drawing/2014/main" id="{01F60250-CDEB-42C3-BBB7-2C0734E8628D}"/>
              </a:ext>
            </a:extLst>
          </p:cNvPr>
          <p:cNvSpPr txBox="1"/>
          <p:nvPr/>
        </p:nvSpPr>
        <p:spPr>
          <a:xfrm>
            <a:off x="4390931" y="461611"/>
            <a:ext cx="4763701" cy="338554"/>
          </a:xfrm>
          <a:prstGeom prst="rect">
            <a:avLst/>
          </a:prstGeom>
          <a:noFill/>
        </p:spPr>
        <p:txBody>
          <a:bodyPr wrap="square">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s-MX" sz="1600" i="0" u="none" strike="noStrike" kern="1200" cap="none" spc="0" normalizeH="0" baseline="0" noProof="0" dirty="0">
                <a:ln>
                  <a:noFill/>
                </a:ln>
                <a:solidFill>
                  <a:srgbClr val="AD84C6">
                    <a:lumMod val="50000"/>
                  </a:srgbClr>
                </a:solidFill>
                <a:effectLst/>
                <a:uLnTx/>
                <a:uFillTx/>
                <a:latin typeface="Prompt ExtraLight"/>
                <a:ea typeface="+mn-ea"/>
                <a:cs typeface="+mn-cs"/>
              </a:rPr>
              <a:t>Flujo de Efectivo </a:t>
            </a:r>
            <a:r>
              <a:rPr lang="es-MX" sz="1600" dirty="0">
                <a:solidFill>
                  <a:srgbClr val="AD84C6">
                    <a:lumMod val="50000"/>
                  </a:srgbClr>
                </a:solidFill>
                <a:latin typeface="Prompt ExtraLight"/>
              </a:rPr>
              <a:t>Noviembre – Diciembre </a:t>
            </a:r>
            <a:r>
              <a:rPr kumimoji="0" lang="es-MX" sz="1600" i="0" u="none" strike="noStrike" kern="1200" cap="none" spc="0" normalizeH="0" baseline="0" noProof="0" dirty="0">
                <a:ln>
                  <a:noFill/>
                </a:ln>
                <a:solidFill>
                  <a:srgbClr val="AD84C6">
                    <a:lumMod val="50000"/>
                  </a:srgbClr>
                </a:solidFill>
                <a:effectLst/>
                <a:uLnTx/>
                <a:uFillTx/>
                <a:latin typeface="Prompt ExtraLight"/>
                <a:ea typeface="+mn-ea"/>
                <a:cs typeface="+mn-cs"/>
              </a:rPr>
              <a:t>2021</a:t>
            </a:r>
          </a:p>
        </p:txBody>
      </p:sp>
      <p:pic>
        <p:nvPicPr>
          <p:cNvPr id="8" name="Imagen 7">
            <a:extLst>
              <a:ext uri="{FF2B5EF4-FFF2-40B4-BE49-F238E27FC236}">
                <a16:creationId xmlns:a16="http://schemas.microsoft.com/office/drawing/2014/main" id="{B2B28BD3-11AD-4F67-8CAF-E1FF44760E21}"/>
              </a:ext>
            </a:extLst>
          </p:cNvPr>
          <p:cNvPicPr>
            <a:picLocks noChangeAspect="1"/>
          </p:cNvPicPr>
          <p:nvPr/>
        </p:nvPicPr>
        <p:blipFill rotWithShape="1">
          <a:blip r:embed="rId2"/>
          <a:srcRect t="10926"/>
          <a:stretch/>
        </p:blipFill>
        <p:spPr>
          <a:xfrm>
            <a:off x="77639" y="907699"/>
            <a:ext cx="8988722" cy="3848035"/>
          </a:xfrm>
          <a:prstGeom prst="rect">
            <a:avLst/>
          </a:prstGeom>
        </p:spPr>
      </p:pic>
      <p:sp>
        <p:nvSpPr>
          <p:cNvPr id="12" name="17 CuadroTexto">
            <a:extLst>
              <a:ext uri="{FF2B5EF4-FFF2-40B4-BE49-F238E27FC236}">
                <a16:creationId xmlns:a16="http://schemas.microsoft.com/office/drawing/2014/main" id="{CF2B793F-B107-4B45-A85D-B8CB4D188072}"/>
              </a:ext>
            </a:extLst>
          </p:cNvPr>
          <p:cNvSpPr txBox="1"/>
          <p:nvPr/>
        </p:nvSpPr>
        <p:spPr>
          <a:xfrm>
            <a:off x="7940470" y="6041949"/>
            <a:ext cx="778989" cy="40011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1000" b="1" i="0" u="none" strike="noStrike" kern="1200" cap="none" spc="0" normalizeH="0" baseline="0" noProof="0" dirty="0">
                <a:ln>
                  <a:noFill/>
                </a:ln>
                <a:solidFill>
                  <a:prstClr val="white">
                    <a:lumMod val="50000"/>
                  </a:prstClr>
                </a:solidFill>
                <a:effectLst/>
                <a:uLnTx/>
                <a:uFillTx/>
                <a:latin typeface="Prompt ExtraLight"/>
                <a:ea typeface="+mn-ea"/>
                <a:cs typeface="+mn-cs"/>
              </a:rPr>
              <a:t>Reserva Técnica</a:t>
            </a:r>
          </a:p>
        </p:txBody>
      </p:sp>
      <p:sp>
        <p:nvSpPr>
          <p:cNvPr id="13" name="17 CuadroTexto">
            <a:extLst>
              <a:ext uri="{FF2B5EF4-FFF2-40B4-BE49-F238E27FC236}">
                <a16:creationId xmlns:a16="http://schemas.microsoft.com/office/drawing/2014/main" id="{192A76A1-8CB1-4213-A326-063D7F616B90}"/>
              </a:ext>
            </a:extLst>
          </p:cNvPr>
          <p:cNvSpPr txBox="1"/>
          <p:nvPr/>
        </p:nvSpPr>
        <p:spPr>
          <a:xfrm>
            <a:off x="7168755" y="6034979"/>
            <a:ext cx="815931" cy="553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1000" b="1" i="0" u="none" strike="noStrike" kern="1200" cap="none" spc="0" normalizeH="0" baseline="0" noProof="0" dirty="0">
                <a:ln>
                  <a:noFill/>
                </a:ln>
                <a:solidFill>
                  <a:prstClr val="white">
                    <a:lumMod val="50000"/>
                  </a:prstClr>
                </a:solidFill>
                <a:effectLst/>
                <a:uLnTx/>
                <a:uFillTx/>
                <a:latin typeface="Prompt ExtraLight"/>
                <a:ea typeface="+mn-ea"/>
                <a:cs typeface="+mn-cs"/>
              </a:rPr>
              <a:t>Resumen Ejecutivo Financiero</a:t>
            </a:r>
          </a:p>
        </p:txBody>
      </p:sp>
      <p:pic>
        <p:nvPicPr>
          <p:cNvPr id="14" name="Imagen 13" descr="Un letrero de color negro&#10;&#10;Descripción generada automáticamente con confianza baja">
            <a:hlinkClick r:id="rId3" action="ppaction://hlinkfile"/>
            <a:extLst>
              <a:ext uri="{FF2B5EF4-FFF2-40B4-BE49-F238E27FC236}">
                <a16:creationId xmlns:a16="http://schemas.microsoft.com/office/drawing/2014/main" id="{03955308-7F88-4CC3-BDEC-C7C3A458016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21411" y="5180266"/>
            <a:ext cx="1001631" cy="1001631"/>
          </a:xfrm>
          <a:prstGeom prst="rect">
            <a:avLst/>
          </a:prstGeom>
        </p:spPr>
      </p:pic>
      <p:pic>
        <p:nvPicPr>
          <p:cNvPr id="15" name="Imagen 14" descr="Un letrero de color negro&#10;&#10;Descripción generada automáticamente con confianza baja">
            <a:hlinkClick r:id="rId5" action="ppaction://hlinkpres?slideindex=1&amp;slidetitle="/>
            <a:extLst>
              <a:ext uri="{FF2B5EF4-FFF2-40B4-BE49-F238E27FC236}">
                <a16:creationId xmlns:a16="http://schemas.microsoft.com/office/drawing/2014/main" id="{3002163B-F2F3-4C9B-85AE-3740546C2DF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29148" y="5156222"/>
            <a:ext cx="1001631" cy="1001631"/>
          </a:xfrm>
          <a:prstGeom prst="rect">
            <a:avLst/>
          </a:prstGeom>
        </p:spPr>
      </p:pic>
    </p:spTree>
    <p:extLst>
      <p:ext uri="{BB962C8B-B14F-4D97-AF65-F5344CB8AC3E}">
        <p14:creationId xmlns:p14="http://schemas.microsoft.com/office/powerpoint/2010/main" val="337623345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a:extLst>
              <a:ext uri="{FF2B5EF4-FFF2-40B4-BE49-F238E27FC236}">
                <a16:creationId xmlns:a16="http://schemas.microsoft.com/office/drawing/2014/main" id="{9F6199DA-4585-4ADB-93A4-9C40C96D3160}"/>
              </a:ext>
            </a:extLst>
          </p:cNvPr>
          <p:cNvSpPr/>
          <p:nvPr/>
        </p:nvSpPr>
        <p:spPr>
          <a:xfrm>
            <a:off x="0" y="1002266"/>
            <a:ext cx="9044942" cy="49942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3" name="Título 2">
            <a:extLst>
              <a:ext uri="{FF2B5EF4-FFF2-40B4-BE49-F238E27FC236}">
                <a16:creationId xmlns:a16="http://schemas.microsoft.com/office/drawing/2014/main" id="{FA1673ED-7419-4E2E-8BDD-27735CD057A7}"/>
              </a:ext>
            </a:extLst>
          </p:cNvPr>
          <p:cNvSpPr>
            <a:spLocks noGrp="1"/>
          </p:cNvSpPr>
          <p:nvPr>
            <p:ph type="title" idx="4294967295"/>
          </p:nvPr>
        </p:nvSpPr>
        <p:spPr>
          <a:xfrm>
            <a:off x="1711325" y="28575"/>
            <a:ext cx="7432675" cy="611188"/>
          </a:xfrm>
        </p:spPr>
        <p:txBody>
          <a:bodyPr/>
          <a:lstStyle/>
          <a:p>
            <a:r>
              <a:rPr lang="es-MX" dirty="0"/>
              <a:t>Cierre de Préstamos 2021</a:t>
            </a:r>
          </a:p>
        </p:txBody>
      </p:sp>
      <p:sp>
        <p:nvSpPr>
          <p:cNvPr id="4" name="Marcador de pie de página 3">
            <a:extLst>
              <a:ext uri="{FF2B5EF4-FFF2-40B4-BE49-F238E27FC236}">
                <a16:creationId xmlns:a16="http://schemas.microsoft.com/office/drawing/2014/main" id="{DF511D37-09B3-4BFA-85F6-90FE57510617}"/>
              </a:ext>
            </a:extLst>
          </p:cNvPr>
          <p:cNvSpPr>
            <a:spLocks noGrp="1"/>
          </p:cNvSpPr>
          <p:nvPr>
            <p:ph type="ftr" sz="quarter" idx="4294967295"/>
          </p:nvPr>
        </p:nvSpPr>
        <p:spPr>
          <a:xfrm>
            <a:off x="3263704" y="6525178"/>
            <a:ext cx="3400425" cy="365125"/>
          </a:xfrm>
        </p:spPr>
        <p:txBody>
          <a:bodyPr/>
          <a:lstStyle/>
          <a:p>
            <a:r>
              <a:rPr lang="es-MX" dirty="0"/>
              <a:t>Sesión Ordinaria 01/2022 del 27 de enero 2022</a:t>
            </a:r>
          </a:p>
        </p:txBody>
      </p:sp>
      <p:sp>
        <p:nvSpPr>
          <p:cNvPr id="2" name="Marcador de número de diapositiva 1">
            <a:extLst>
              <a:ext uri="{FF2B5EF4-FFF2-40B4-BE49-F238E27FC236}">
                <a16:creationId xmlns:a16="http://schemas.microsoft.com/office/drawing/2014/main" id="{F6201E00-821D-4198-BA78-1B4FF6CFCFBD}"/>
              </a:ext>
            </a:extLst>
          </p:cNvPr>
          <p:cNvSpPr>
            <a:spLocks noGrp="1"/>
          </p:cNvSpPr>
          <p:nvPr>
            <p:ph type="sldNum" sz="quarter" idx="4"/>
          </p:nvPr>
        </p:nvSpPr>
        <p:spPr>
          <a:xfrm>
            <a:off x="7003366" y="6525178"/>
            <a:ext cx="2133600" cy="365125"/>
          </a:xfrm>
        </p:spPr>
        <p:txBody>
          <a:bodyPr/>
          <a:lstStyle/>
          <a:p>
            <a:fld id="{08DCC1CA-BC64-9342-9FC6-0A703FD15379}" type="slidenum">
              <a:rPr lang="en-US" smtClean="0">
                <a:solidFill>
                  <a:schemeClr val="bg1"/>
                </a:solidFill>
              </a:rPr>
              <a:pPr/>
              <a:t>60</a:t>
            </a:fld>
            <a:endParaRPr lang="en-US" dirty="0">
              <a:solidFill>
                <a:schemeClr val="bg1"/>
              </a:solidFill>
            </a:endParaRPr>
          </a:p>
        </p:txBody>
      </p:sp>
      <p:sp>
        <p:nvSpPr>
          <p:cNvPr id="27" name="Marcador de texto 2">
            <a:extLst>
              <a:ext uri="{FF2B5EF4-FFF2-40B4-BE49-F238E27FC236}">
                <a16:creationId xmlns:a16="http://schemas.microsoft.com/office/drawing/2014/main" id="{10606C5D-91A2-48EF-8528-A4C00E2E0E3A}"/>
              </a:ext>
            </a:extLst>
          </p:cNvPr>
          <p:cNvSpPr txBox="1">
            <a:spLocks/>
          </p:cNvSpPr>
          <p:nvPr/>
        </p:nvSpPr>
        <p:spPr>
          <a:xfrm>
            <a:off x="99058" y="599172"/>
            <a:ext cx="8636000" cy="419100"/>
          </a:xfrm>
          <a:prstGeom prst="rect">
            <a:avLst/>
          </a:prstGeom>
        </p:spPr>
        <p:txBody>
          <a:bodyPr/>
          <a:lstStyle>
            <a:lvl1pPr marL="342900" indent="-342900" algn="l" defTabSz="457200" rtl="0" eaLnBrk="1" latinLnBrk="0" hangingPunct="1">
              <a:spcBef>
                <a:spcPct val="20000"/>
              </a:spcBef>
              <a:buClr>
                <a:schemeClr val="accent1">
                  <a:lumMod val="50000"/>
                </a:schemeClr>
              </a:buClr>
              <a:buFont typeface="Wingdings" panose="05000000000000000000" pitchFamily="2"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ct val="20000"/>
              </a:spcBef>
              <a:buClr>
                <a:schemeClr val="accent1">
                  <a:lumMod val="50000"/>
                </a:schemeClr>
              </a:buClr>
              <a:buFont typeface="Arial"/>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ct val="20000"/>
              </a:spcBef>
              <a:buFont typeface="Arial"/>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ct val="20000"/>
              </a:spcBef>
              <a:buFont typeface="Arial"/>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ct val="20000"/>
              </a:spcBef>
              <a:buFont typeface="Arial"/>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s-MX" b="1" dirty="0">
                <a:solidFill>
                  <a:srgbClr val="7030A0"/>
                </a:solidFill>
              </a:rPr>
              <a:t>Comportamiento mensual por tipo de préstamo:</a:t>
            </a:r>
          </a:p>
        </p:txBody>
      </p:sp>
      <p:sp>
        <p:nvSpPr>
          <p:cNvPr id="9" name="Marcador de texto 3">
            <a:extLst>
              <a:ext uri="{FF2B5EF4-FFF2-40B4-BE49-F238E27FC236}">
                <a16:creationId xmlns:a16="http://schemas.microsoft.com/office/drawing/2014/main" id="{D8CBB8E0-F175-4FB3-9746-904D797A41EC}"/>
              </a:ext>
            </a:extLst>
          </p:cNvPr>
          <p:cNvSpPr txBox="1">
            <a:spLocks/>
          </p:cNvSpPr>
          <p:nvPr/>
        </p:nvSpPr>
        <p:spPr>
          <a:xfrm>
            <a:off x="266701" y="1168400"/>
            <a:ext cx="8648700" cy="4994275"/>
          </a:xfrm>
          <a:prstGeom prst="rect">
            <a:avLst/>
          </a:prstGeom>
        </p:spPr>
        <p:txBody>
          <a:bodyPr/>
          <a:lstStyle>
            <a:lvl1pPr marL="0" indent="0" algn="just" defTabSz="914377" rtl="0" eaLnBrk="1" latinLnBrk="0" hangingPunct="1">
              <a:lnSpc>
                <a:spcPct val="90000"/>
              </a:lnSpc>
              <a:spcBef>
                <a:spcPts val="1000"/>
              </a:spcBef>
              <a:buClr>
                <a:schemeClr val="accent1">
                  <a:lumMod val="50000"/>
                </a:schemeClr>
              </a:buClr>
              <a:buFont typeface="Wingdings" panose="05000000000000000000" pitchFamily="2" charset="2"/>
              <a:buNone/>
              <a:defRPr sz="1800" kern="1200">
                <a:solidFill>
                  <a:schemeClr val="tx1">
                    <a:lumMod val="95000"/>
                    <a:lumOff val="5000"/>
                  </a:schemeClr>
                </a:solidFill>
                <a:latin typeface="+mn-lt"/>
                <a:ea typeface="+mn-ea"/>
                <a:cs typeface="+mn-cs"/>
              </a:defRPr>
            </a:lvl1pPr>
            <a:lvl2pPr marL="685783" indent="-228594" algn="just" defTabSz="914377" rtl="0" eaLnBrk="1" latinLnBrk="0" hangingPunct="1">
              <a:lnSpc>
                <a:spcPct val="90000"/>
              </a:lnSpc>
              <a:spcBef>
                <a:spcPts val="500"/>
              </a:spcBef>
              <a:buClr>
                <a:schemeClr val="accent1">
                  <a:lumMod val="50000"/>
                </a:schemeClr>
              </a:buClr>
              <a:buFontTx/>
              <a:buBlip>
                <a:blip r:embed="rId2"/>
              </a:buBlip>
              <a:defRPr sz="1800" kern="1200">
                <a:solidFill>
                  <a:schemeClr val="tx1">
                    <a:lumMod val="95000"/>
                    <a:lumOff val="5000"/>
                  </a:schemeClr>
                </a:solidFill>
                <a:latin typeface="+mn-lt"/>
                <a:ea typeface="+mn-ea"/>
                <a:cs typeface="+mn-cs"/>
              </a:defRPr>
            </a:lvl2pPr>
            <a:lvl3pPr marL="1142971" indent="-228594" algn="just" defTabSz="914377" rtl="0" eaLnBrk="1" latinLnBrk="0" hangingPunct="1">
              <a:lnSpc>
                <a:spcPct val="90000"/>
              </a:lnSpc>
              <a:spcBef>
                <a:spcPts val="500"/>
              </a:spcBef>
              <a:buClr>
                <a:schemeClr val="accent1">
                  <a:lumMod val="75000"/>
                </a:schemeClr>
              </a:buClr>
              <a:buFontTx/>
              <a:buBlip>
                <a:blip r:embed="rId2"/>
              </a:buBlip>
              <a:defRPr sz="1800" kern="1200">
                <a:solidFill>
                  <a:schemeClr val="tx1">
                    <a:lumMod val="95000"/>
                    <a:lumOff val="5000"/>
                  </a:schemeClr>
                </a:solidFill>
                <a:latin typeface="+mn-lt"/>
                <a:ea typeface="+mn-ea"/>
                <a:cs typeface="+mn-cs"/>
              </a:defRPr>
            </a:lvl3pPr>
            <a:lvl4pPr marL="1600160" indent="-228594" algn="just" defTabSz="914377" rtl="0" eaLnBrk="1" latinLnBrk="0" hangingPunct="1">
              <a:lnSpc>
                <a:spcPct val="90000"/>
              </a:lnSpc>
              <a:spcBef>
                <a:spcPts val="500"/>
              </a:spcBef>
              <a:buClr>
                <a:srgbClr val="6E56A0"/>
              </a:buClr>
              <a:buFontTx/>
              <a:buBlip>
                <a:blip r:embed="rId2"/>
              </a:buBlip>
              <a:defRPr sz="1800" kern="1200">
                <a:solidFill>
                  <a:schemeClr val="tx1">
                    <a:lumMod val="95000"/>
                    <a:lumOff val="5000"/>
                  </a:schemeClr>
                </a:solidFill>
                <a:latin typeface="+mn-lt"/>
                <a:ea typeface="+mn-ea"/>
                <a:cs typeface="+mn-cs"/>
              </a:defRPr>
            </a:lvl4pPr>
            <a:lvl5pPr marL="2057349" indent="-228594" algn="just" defTabSz="914377" rtl="0" eaLnBrk="1" latinLnBrk="0" hangingPunct="1">
              <a:lnSpc>
                <a:spcPct val="90000"/>
              </a:lnSpc>
              <a:spcBef>
                <a:spcPts val="500"/>
              </a:spcBef>
              <a:buClr>
                <a:srgbClr val="6E56A0"/>
              </a:buClr>
              <a:buFontTx/>
              <a:buBlip>
                <a:blip r:embed="rId2"/>
              </a:buBlip>
              <a:defRPr sz="1800" kern="1200">
                <a:solidFill>
                  <a:schemeClr val="tx1">
                    <a:lumMod val="95000"/>
                    <a:lumOff val="5000"/>
                  </a:schemeClr>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s-MX" sz="1300" dirty="0">
              <a:solidFill>
                <a:srgbClr val="FF0000"/>
              </a:solidFill>
            </a:endParaRPr>
          </a:p>
        </p:txBody>
      </p:sp>
      <p:pic>
        <p:nvPicPr>
          <p:cNvPr id="13" name="Imagen 12">
            <a:extLst>
              <a:ext uri="{FF2B5EF4-FFF2-40B4-BE49-F238E27FC236}">
                <a16:creationId xmlns:a16="http://schemas.microsoft.com/office/drawing/2014/main" id="{02B5F134-0037-4974-8E4A-284E169EB02F}"/>
              </a:ext>
            </a:extLst>
          </p:cNvPr>
          <p:cNvPicPr>
            <a:picLocks noChangeAspect="1"/>
          </p:cNvPicPr>
          <p:nvPr/>
        </p:nvPicPr>
        <p:blipFill>
          <a:blip r:embed="rId3"/>
          <a:stretch>
            <a:fillRect/>
          </a:stretch>
        </p:blipFill>
        <p:spPr>
          <a:xfrm>
            <a:off x="521482" y="861459"/>
            <a:ext cx="8101036" cy="4525488"/>
          </a:xfrm>
          <a:prstGeom prst="rect">
            <a:avLst/>
          </a:prstGeom>
        </p:spPr>
      </p:pic>
      <p:sp>
        <p:nvSpPr>
          <p:cNvPr id="14" name="CuadroTexto 13">
            <a:extLst>
              <a:ext uri="{FF2B5EF4-FFF2-40B4-BE49-F238E27FC236}">
                <a16:creationId xmlns:a16="http://schemas.microsoft.com/office/drawing/2014/main" id="{33831723-FAFE-4930-A70B-D3662A01130B}"/>
              </a:ext>
            </a:extLst>
          </p:cNvPr>
          <p:cNvSpPr txBox="1"/>
          <p:nvPr/>
        </p:nvSpPr>
        <p:spPr>
          <a:xfrm>
            <a:off x="576585" y="5318444"/>
            <a:ext cx="8468357" cy="1200329"/>
          </a:xfrm>
          <a:prstGeom prst="rect">
            <a:avLst/>
          </a:prstGeom>
          <a:noFill/>
        </p:spPr>
        <p:txBody>
          <a:bodyPr wrap="square" rtlCol="0">
            <a:spAutoFit/>
          </a:bodyPr>
          <a:lstStyle/>
          <a:p>
            <a:pPr algn="just"/>
            <a:r>
              <a:rPr lang="es-MX" sz="1200" dirty="0"/>
              <a:t>En el ejercicio 2021 se logró una colocación de préstamos de PCP superior al ejercicio anterior en </a:t>
            </a:r>
            <a:r>
              <a:rPr lang="es-MX" sz="1200" b="1" dirty="0"/>
              <a:t>$1,454.3 mdp </a:t>
            </a:r>
            <a:r>
              <a:rPr lang="es-MX" sz="1200" dirty="0"/>
              <a:t>lo que representa un incremento del </a:t>
            </a:r>
            <a:r>
              <a:rPr lang="es-MX" sz="1200" b="1" dirty="0"/>
              <a:t>18.64%, </a:t>
            </a:r>
            <a:r>
              <a:rPr lang="es-MX" sz="1200" dirty="0"/>
              <a:t>con un préstamo promedio de </a:t>
            </a:r>
            <a:r>
              <a:rPr lang="es-MX" sz="1200" b="1" dirty="0"/>
              <a:t>$103,043.25 </a:t>
            </a:r>
            <a:r>
              <a:rPr lang="es-MX" sz="1200" dirty="0"/>
              <a:t>superior en </a:t>
            </a:r>
            <a:r>
              <a:rPr lang="es-MX" sz="1200" b="1" dirty="0"/>
              <a:t>14.4% </a:t>
            </a:r>
            <a:r>
              <a:rPr lang="es-MX" sz="1200" dirty="0"/>
              <a:t>al observado en 2020; asimismo se aprecio que el 47% de los beneficiarios de este tipo de préstamo optaron por la contratación a un plazo de 48 quincenas, y que equivalen al 57% del monto total colocado ($5,275.5 mdp). Esto último implica que casi el 50% de los prestamos se colocaron a la tasa más alta disponible, no obstante que su plazo de recuperación será mayor.</a:t>
            </a:r>
          </a:p>
        </p:txBody>
      </p:sp>
      <p:pic>
        <p:nvPicPr>
          <p:cNvPr id="15" name="Imagen 14">
            <a:extLst>
              <a:ext uri="{FF2B5EF4-FFF2-40B4-BE49-F238E27FC236}">
                <a16:creationId xmlns:a16="http://schemas.microsoft.com/office/drawing/2014/main" id="{E2F80021-C1BB-4C6E-8A6F-D7D0A5A95652}"/>
              </a:ext>
            </a:extLst>
          </p:cNvPr>
          <p:cNvPicPr>
            <a:picLocks noChangeAspect="1"/>
          </p:cNvPicPr>
          <p:nvPr/>
        </p:nvPicPr>
        <p:blipFill rotWithShape="1">
          <a:blip r:embed="rId4">
            <a:clrChange>
              <a:clrFrom>
                <a:srgbClr val="FFFFFF"/>
              </a:clrFrom>
              <a:clrTo>
                <a:srgbClr val="FFFFFF">
                  <a:alpha val="0"/>
                </a:srgbClr>
              </a:clrTo>
            </a:clrChange>
          </a:blip>
          <a:srcRect l="11683" t="5667" r="8593" b="12606"/>
          <a:stretch/>
        </p:blipFill>
        <p:spPr>
          <a:xfrm>
            <a:off x="7990449" y="-112542"/>
            <a:ext cx="1054493" cy="1077045"/>
          </a:xfrm>
          <a:prstGeom prst="rect">
            <a:avLst/>
          </a:prstGeom>
        </p:spPr>
      </p:pic>
      <p:sp>
        <p:nvSpPr>
          <p:cNvPr id="16" name="CuadroTexto 15">
            <a:extLst>
              <a:ext uri="{FF2B5EF4-FFF2-40B4-BE49-F238E27FC236}">
                <a16:creationId xmlns:a16="http://schemas.microsoft.com/office/drawing/2014/main" id="{BFEE1BBD-25F8-422F-B58B-D024BE3B2C27}"/>
              </a:ext>
            </a:extLst>
          </p:cNvPr>
          <p:cNvSpPr txBox="1"/>
          <p:nvPr/>
        </p:nvSpPr>
        <p:spPr>
          <a:xfrm>
            <a:off x="7795650" y="1004721"/>
            <a:ext cx="1379219" cy="246221"/>
          </a:xfrm>
          <a:prstGeom prst="rect">
            <a:avLst/>
          </a:prstGeom>
          <a:noFill/>
        </p:spPr>
        <p:txBody>
          <a:bodyPr wrap="square" rtlCol="0">
            <a:spAutoFit/>
          </a:bodyPr>
          <a:lstStyle/>
          <a:p>
            <a:pPr algn="ctr"/>
            <a:r>
              <a:rPr lang="es-MX" sz="1000" b="1" dirty="0"/>
              <a:t>Cierre de colocación</a:t>
            </a:r>
          </a:p>
        </p:txBody>
      </p:sp>
    </p:spTree>
    <p:extLst>
      <p:ext uri="{BB962C8B-B14F-4D97-AF65-F5344CB8AC3E}">
        <p14:creationId xmlns:p14="http://schemas.microsoft.com/office/powerpoint/2010/main" val="96463277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Imagen 16">
            <a:extLst>
              <a:ext uri="{FF2B5EF4-FFF2-40B4-BE49-F238E27FC236}">
                <a16:creationId xmlns:a16="http://schemas.microsoft.com/office/drawing/2014/main" id="{B181A86E-A0E5-4EE5-A4B0-CCAC0648BE20}"/>
              </a:ext>
            </a:extLst>
          </p:cNvPr>
          <p:cNvPicPr>
            <a:picLocks noChangeAspect="1"/>
          </p:cNvPicPr>
          <p:nvPr/>
        </p:nvPicPr>
        <p:blipFill rotWithShape="1">
          <a:blip r:embed="rId2"/>
          <a:srcRect l="14036" t="9685" r="14574" b="6146"/>
          <a:stretch/>
        </p:blipFill>
        <p:spPr>
          <a:xfrm>
            <a:off x="7996504" y="-5475"/>
            <a:ext cx="977510" cy="1092036"/>
          </a:xfrm>
          <a:prstGeom prst="rect">
            <a:avLst/>
          </a:prstGeom>
        </p:spPr>
      </p:pic>
      <p:sp>
        <p:nvSpPr>
          <p:cNvPr id="7" name="Rectángulo 6">
            <a:extLst>
              <a:ext uri="{FF2B5EF4-FFF2-40B4-BE49-F238E27FC236}">
                <a16:creationId xmlns:a16="http://schemas.microsoft.com/office/drawing/2014/main" id="{9F6199DA-4585-4ADB-93A4-9C40C96D3160}"/>
              </a:ext>
            </a:extLst>
          </p:cNvPr>
          <p:cNvSpPr/>
          <p:nvPr/>
        </p:nvSpPr>
        <p:spPr>
          <a:xfrm>
            <a:off x="0" y="1002266"/>
            <a:ext cx="9044942" cy="49942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3" name="Título 2">
            <a:extLst>
              <a:ext uri="{FF2B5EF4-FFF2-40B4-BE49-F238E27FC236}">
                <a16:creationId xmlns:a16="http://schemas.microsoft.com/office/drawing/2014/main" id="{FA1673ED-7419-4E2E-8BDD-27735CD057A7}"/>
              </a:ext>
            </a:extLst>
          </p:cNvPr>
          <p:cNvSpPr>
            <a:spLocks noGrp="1"/>
          </p:cNvSpPr>
          <p:nvPr>
            <p:ph type="title" idx="4294967295"/>
          </p:nvPr>
        </p:nvSpPr>
        <p:spPr>
          <a:xfrm>
            <a:off x="1711325" y="28575"/>
            <a:ext cx="7432675" cy="611188"/>
          </a:xfrm>
        </p:spPr>
        <p:txBody>
          <a:bodyPr/>
          <a:lstStyle/>
          <a:p>
            <a:r>
              <a:rPr lang="es-MX" dirty="0"/>
              <a:t>Cierre de Préstamos 2021</a:t>
            </a:r>
          </a:p>
        </p:txBody>
      </p:sp>
      <p:sp>
        <p:nvSpPr>
          <p:cNvPr id="4" name="Marcador de pie de página 3">
            <a:extLst>
              <a:ext uri="{FF2B5EF4-FFF2-40B4-BE49-F238E27FC236}">
                <a16:creationId xmlns:a16="http://schemas.microsoft.com/office/drawing/2014/main" id="{DF511D37-09B3-4BFA-85F6-90FE57510617}"/>
              </a:ext>
            </a:extLst>
          </p:cNvPr>
          <p:cNvSpPr>
            <a:spLocks noGrp="1"/>
          </p:cNvSpPr>
          <p:nvPr>
            <p:ph type="ftr" sz="quarter" idx="4294967295"/>
          </p:nvPr>
        </p:nvSpPr>
        <p:spPr>
          <a:xfrm>
            <a:off x="3263704" y="6525177"/>
            <a:ext cx="3400425" cy="365125"/>
          </a:xfrm>
        </p:spPr>
        <p:txBody>
          <a:bodyPr/>
          <a:lstStyle/>
          <a:p>
            <a:r>
              <a:rPr lang="es-MX"/>
              <a:t>Sesión Ordinaria 01/2022 del 27 de enero 2022</a:t>
            </a:r>
            <a:endParaRPr lang="es-MX" dirty="0"/>
          </a:p>
        </p:txBody>
      </p:sp>
      <p:sp>
        <p:nvSpPr>
          <p:cNvPr id="2" name="Marcador de número de diapositiva 1">
            <a:extLst>
              <a:ext uri="{FF2B5EF4-FFF2-40B4-BE49-F238E27FC236}">
                <a16:creationId xmlns:a16="http://schemas.microsoft.com/office/drawing/2014/main" id="{F6201E00-821D-4198-BA78-1B4FF6CFCFBD}"/>
              </a:ext>
            </a:extLst>
          </p:cNvPr>
          <p:cNvSpPr>
            <a:spLocks noGrp="1"/>
          </p:cNvSpPr>
          <p:nvPr>
            <p:ph type="sldNum" sz="quarter" idx="4"/>
          </p:nvPr>
        </p:nvSpPr>
        <p:spPr>
          <a:xfrm>
            <a:off x="7003366" y="6525178"/>
            <a:ext cx="2133600" cy="365125"/>
          </a:xfrm>
        </p:spPr>
        <p:txBody>
          <a:bodyPr/>
          <a:lstStyle/>
          <a:p>
            <a:fld id="{08DCC1CA-BC64-9342-9FC6-0A703FD15379}" type="slidenum">
              <a:rPr lang="en-US" smtClean="0">
                <a:solidFill>
                  <a:schemeClr val="bg1"/>
                </a:solidFill>
              </a:rPr>
              <a:pPr/>
              <a:t>61</a:t>
            </a:fld>
            <a:endParaRPr lang="en-US" dirty="0">
              <a:solidFill>
                <a:schemeClr val="bg1"/>
              </a:solidFill>
            </a:endParaRPr>
          </a:p>
        </p:txBody>
      </p:sp>
      <p:sp>
        <p:nvSpPr>
          <p:cNvPr id="27" name="Marcador de texto 2">
            <a:extLst>
              <a:ext uri="{FF2B5EF4-FFF2-40B4-BE49-F238E27FC236}">
                <a16:creationId xmlns:a16="http://schemas.microsoft.com/office/drawing/2014/main" id="{10606C5D-91A2-48EF-8528-A4C00E2E0E3A}"/>
              </a:ext>
            </a:extLst>
          </p:cNvPr>
          <p:cNvSpPr txBox="1">
            <a:spLocks/>
          </p:cNvSpPr>
          <p:nvPr/>
        </p:nvSpPr>
        <p:spPr>
          <a:xfrm>
            <a:off x="99058" y="599172"/>
            <a:ext cx="8636000" cy="419100"/>
          </a:xfrm>
          <a:prstGeom prst="rect">
            <a:avLst/>
          </a:prstGeom>
        </p:spPr>
        <p:txBody>
          <a:bodyPr/>
          <a:lstStyle>
            <a:lvl1pPr marL="342900" indent="-342900" algn="l" defTabSz="457200" rtl="0" eaLnBrk="1" latinLnBrk="0" hangingPunct="1">
              <a:spcBef>
                <a:spcPct val="20000"/>
              </a:spcBef>
              <a:buClr>
                <a:schemeClr val="accent1">
                  <a:lumMod val="50000"/>
                </a:schemeClr>
              </a:buClr>
              <a:buFont typeface="Wingdings" panose="05000000000000000000" pitchFamily="2"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ct val="20000"/>
              </a:spcBef>
              <a:buClr>
                <a:schemeClr val="accent1">
                  <a:lumMod val="50000"/>
                </a:schemeClr>
              </a:buClr>
              <a:buFont typeface="Arial"/>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ct val="20000"/>
              </a:spcBef>
              <a:buFont typeface="Arial"/>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ct val="20000"/>
              </a:spcBef>
              <a:buFont typeface="Arial"/>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ct val="20000"/>
              </a:spcBef>
              <a:buFont typeface="Arial"/>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s-MX" b="1" dirty="0">
                <a:solidFill>
                  <a:srgbClr val="7030A0"/>
                </a:solidFill>
              </a:rPr>
              <a:t>Comportamiento mensual por tipo de préstamo:</a:t>
            </a:r>
          </a:p>
        </p:txBody>
      </p:sp>
      <p:sp>
        <p:nvSpPr>
          <p:cNvPr id="9" name="Marcador de texto 3">
            <a:extLst>
              <a:ext uri="{FF2B5EF4-FFF2-40B4-BE49-F238E27FC236}">
                <a16:creationId xmlns:a16="http://schemas.microsoft.com/office/drawing/2014/main" id="{D8CBB8E0-F175-4FB3-9746-904D797A41EC}"/>
              </a:ext>
            </a:extLst>
          </p:cNvPr>
          <p:cNvSpPr txBox="1">
            <a:spLocks/>
          </p:cNvSpPr>
          <p:nvPr/>
        </p:nvSpPr>
        <p:spPr>
          <a:xfrm>
            <a:off x="266701" y="1168400"/>
            <a:ext cx="8648700" cy="4994275"/>
          </a:xfrm>
          <a:prstGeom prst="rect">
            <a:avLst/>
          </a:prstGeom>
        </p:spPr>
        <p:txBody>
          <a:bodyPr/>
          <a:lstStyle>
            <a:lvl1pPr marL="0" indent="0" algn="just" defTabSz="914377" rtl="0" eaLnBrk="1" latinLnBrk="0" hangingPunct="1">
              <a:lnSpc>
                <a:spcPct val="90000"/>
              </a:lnSpc>
              <a:spcBef>
                <a:spcPts val="1000"/>
              </a:spcBef>
              <a:buClr>
                <a:schemeClr val="accent1">
                  <a:lumMod val="50000"/>
                </a:schemeClr>
              </a:buClr>
              <a:buFont typeface="Wingdings" panose="05000000000000000000" pitchFamily="2" charset="2"/>
              <a:buNone/>
              <a:defRPr sz="1800" kern="1200">
                <a:solidFill>
                  <a:schemeClr val="tx1">
                    <a:lumMod val="95000"/>
                    <a:lumOff val="5000"/>
                  </a:schemeClr>
                </a:solidFill>
                <a:latin typeface="+mn-lt"/>
                <a:ea typeface="+mn-ea"/>
                <a:cs typeface="+mn-cs"/>
              </a:defRPr>
            </a:lvl1pPr>
            <a:lvl2pPr marL="685783" indent="-228594" algn="just" defTabSz="914377" rtl="0" eaLnBrk="1" latinLnBrk="0" hangingPunct="1">
              <a:lnSpc>
                <a:spcPct val="90000"/>
              </a:lnSpc>
              <a:spcBef>
                <a:spcPts val="500"/>
              </a:spcBef>
              <a:buClr>
                <a:schemeClr val="accent1">
                  <a:lumMod val="50000"/>
                </a:schemeClr>
              </a:buClr>
              <a:buFontTx/>
              <a:buBlip>
                <a:blip r:embed="rId3"/>
              </a:buBlip>
              <a:defRPr sz="1800" kern="1200">
                <a:solidFill>
                  <a:schemeClr val="tx1">
                    <a:lumMod val="95000"/>
                    <a:lumOff val="5000"/>
                  </a:schemeClr>
                </a:solidFill>
                <a:latin typeface="+mn-lt"/>
                <a:ea typeface="+mn-ea"/>
                <a:cs typeface="+mn-cs"/>
              </a:defRPr>
            </a:lvl2pPr>
            <a:lvl3pPr marL="1142971" indent="-228594" algn="just" defTabSz="914377" rtl="0" eaLnBrk="1" latinLnBrk="0" hangingPunct="1">
              <a:lnSpc>
                <a:spcPct val="90000"/>
              </a:lnSpc>
              <a:spcBef>
                <a:spcPts val="500"/>
              </a:spcBef>
              <a:buClr>
                <a:schemeClr val="accent1">
                  <a:lumMod val="75000"/>
                </a:schemeClr>
              </a:buClr>
              <a:buFontTx/>
              <a:buBlip>
                <a:blip r:embed="rId3"/>
              </a:buBlip>
              <a:defRPr sz="1800" kern="1200">
                <a:solidFill>
                  <a:schemeClr val="tx1">
                    <a:lumMod val="95000"/>
                    <a:lumOff val="5000"/>
                  </a:schemeClr>
                </a:solidFill>
                <a:latin typeface="+mn-lt"/>
                <a:ea typeface="+mn-ea"/>
                <a:cs typeface="+mn-cs"/>
              </a:defRPr>
            </a:lvl3pPr>
            <a:lvl4pPr marL="1600160" indent="-228594" algn="just" defTabSz="914377" rtl="0" eaLnBrk="1" latinLnBrk="0" hangingPunct="1">
              <a:lnSpc>
                <a:spcPct val="90000"/>
              </a:lnSpc>
              <a:spcBef>
                <a:spcPts val="500"/>
              </a:spcBef>
              <a:buClr>
                <a:srgbClr val="6E56A0"/>
              </a:buClr>
              <a:buFontTx/>
              <a:buBlip>
                <a:blip r:embed="rId3"/>
              </a:buBlip>
              <a:defRPr sz="1800" kern="1200">
                <a:solidFill>
                  <a:schemeClr val="tx1">
                    <a:lumMod val="95000"/>
                    <a:lumOff val="5000"/>
                  </a:schemeClr>
                </a:solidFill>
                <a:latin typeface="+mn-lt"/>
                <a:ea typeface="+mn-ea"/>
                <a:cs typeface="+mn-cs"/>
              </a:defRPr>
            </a:lvl4pPr>
            <a:lvl5pPr marL="2057349" indent="-228594" algn="just" defTabSz="914377" rtl="0" eaLnBrk="1" latinLnBrk="0" hangingPunct="1">
              <a:lnSpc>
                <a:spcPct val="90000"/>
              </a:lnSpc>
              <a:spcBef>
                <a:spcPts val="500"/>
              </a:spcBef>
              <a:buClr>
                <a:srgbClr val="6E56A0"/>
              </a:buClr>
              <a:buFontTx/>
              <a:buBlip>
                <a:blip r:embed="rId3"/>
              </a:buBlip>
              <a:defRPr sz="1800" kern="1200">
                <a:solidFill>
                  <a:schemeClr val="tx1">
                    <a:lumMod val="95000"/>
                    <a:lumOff val="5000"/>
                  </a:schemeClr>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s-MX" sz="1300" dirty="0">
              <a:solidFill>
                <a:srgbClr val="FF0000"/>
              </a:solidFill>
            </a:endParaRPr>
          </a:p>
        </p:txBody>
      </p:sp>
      <p:sp>
        <p:nvSpPr>
          <p:cNvPr id="14" name="CuadroTexto 13">
            <a:extLst>
              <a:ext uri="{FF2B5EF4-FFF2-40B4-BE49-F238E27FC236}">
                <a16:creationId xmlns:a16="http://schemas.microsoft.com/office/drawing/2014/main" id="{33831723-FAFE-4930-A70B-D3662A01130B}"/>
              </a:ext>
            </a:extLst>
          </p:cNvPr>
          <p:cNvSpPr txBox="1"/>
          <p:nvPr/>
        </p:nvSpPr>
        <p:spPr>
          <a:xfrm>
            <a:off x="576585" y="5662881"/>
            <a:ext cx="8468357" cy="830997"/>
          </a:xfrm>
          <a:prstGeom prst="rect">
            <a:avLst/>
          </a:prstGeom>
          <a:noFill/>
        </p:spPr>
        <p:txBody>
          <a:bodyPr wrap="square" rtlCol="0">
            <a:spAutoFit/>
          </a:bodyPr>
          <a:lstStyle/>
          <a:p>
            <a:pPr algn="just"/>
            <a:r>
              <a:rPr lang="es-MX" sz="1200" dirty="0"/>
              <a:t>Durante el ejercicio 2021, se colocaron un total de 345 préstamos a mediano plazo por un montó de $ 81,215 mdp, si bien es cierto no se alcanzó la meta programada anual, también es cierto que se  aprecia un incremento de $5.46 mdp equivalentes al 7.22% en el monto colocado respecto del ejercicio anterior, asimismo, el préstamo promedio incremento en un 7.84%, pasando de $ 218,289 en 2020 a $ 235,405 en 2021. </a:t>
            </a:r>
          </a:p>
        </p:txBody>
      </p:sp>
      <p:sp>
        <p:nvSpPr>
          <p:cNvPr id="16" name="CuadroTexto 15">
            <a:extLst>
              <a:ext uri="{FF2B5EF4-FFF2-40B4-BE49-F238E27FC236}">
                <a16:creationId xmlns:a16="http://schemas.microsoft.com/office/drawing/2014/main" id="{BFEE1BBD-25F8-422F-B58B-D024BE3B2C27}"/>
              </a:ext>
            </a:extLst>
          </p:cNvPr>
          <p:cNvSpPr txBox="1"/>
          <p:nvPr/>
        </p:nvSpPr>
        <p:spPr>
          <a:xfrm>
            <a:off x="7795650" y="1004721"/>
            <a:ext cx="1379219" cy="246221"/>
          </a:xfrm>
          <a:prstGeom prst="rect">
            <a:avLst/>
          </a:prstGeom>
          <a:noFill/>
        </p:spPr>
        <p:txBody>
          <a:bodyPr wrap="square" rtlCol="0">
            <a:spAutoFit/>
          </a:bodyPr>
          <a:lstStyle/>
          <a:p>
            <a:pPr algn="ctr"/>
            <a:r>
              <a:rPr lang="es-MX" sz="1000" b="1" dirty="0"/>
              <a:t>Cierre de colocación</a:t>
            </a:r>
          </a:p>
        </p:txBody>
      </p:sp>
      <p:pic>
        <p:nvPicPr>
          <p:cNvPr id="12" name="Imagen 11">
            <a:extLst>
              <a:ext uri="{FF2B5EF4-FFF2-40B4-BE49-F238E27FC236}">
                <a16:creationId xmlns:a16="http://schemas.microsoft.com/office/drawing/2014/main" id="{E7EABCF6-D837-4D3E-A531-747AAADE7DEF}"/>
              </a:ext>
            </a:extLst>
          </p:cNvPr>
          <p:cNvPicPr>
            <a:picLocks noChangeAspect="1"/>
          </p:cNvPicPr>
          <p:nvPr/>
        </p:nvPicPr>
        <p:blipFill>
          <a:blip r:embed="rId4"/>
          <a:stretch>
            <a:fillRect/>
          </a:stretch>
        </p:blipFill>
        <p:spPr>
          <a:xfrm>
            <a:off x="466536" y="805897"/>
            <a:ext cx="8468357" cy="4744507"/>
          </a:xfrm>
          <a:prstGeom prst="rect">
            <a:avLst/>
          </a:prstGeom>
        </p:spPr>
      </p:pic>
    </p:spTree>
    <p:extLst>
      <p:ext uri="{BB962C8B-B14F-4D97-AF65-F5344CB8AC3E}">
        <p14:creationId xmlns:p14="http://schemas.microsoft.com/office/powerpoint/2010/main" val="270411373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a:extLst>
              <a:ext uri="{FF2B5EF4-FFF2-40B4-BE49-F238E27FC236}">
                <a16:creationId xmlns:a16="http://schemas.microsoft.com/office/drawing/2014/main" id="{9F6199DA-4585-4ADB-93A4-9C40C96D3160}"/>
              </a:ext>
            </a:extLst>
          </p:cNvPr>
          <p:cNvSpPr/>
          <p:nvPr/>
        </p:nvSpPr>
        <p:spPr>
          <a:xfrm>
            <a:off x="0" y="1002266"/>
            <a:ext cx="9044942" cy="49942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3" name="Título 2">
            <a:extLst>
              <a:ext uri="{FF2B5EF4-FFF2-40B4-BE49-F238E27FC236}">
                <a16:creationId xmlns:a16="http://schemas.microsoft.com/office/drawing/2014/main" id="{FA1673ED-7419-4E2E-8BDD-27735CD057A7}"/>
              </a:ext>
            </a:extLst>
          </p:cNvPr>
          <p:cNvSpPr>
            <a:spLocks noGrp="1"/>
          </p:cNvSpPr>
          <p:nvPr>
            <p:ph type="title" idx="4294967295"/>
          </p:nvPr>
        </p:nvSpPr>
        <p:spPr>
          <a:xfrm>
            <a:off x="1711325" y="28575"/>
            <a:ext cx="7432675" cy="611188"/>
          </a:xfrm>
        </p:spPr>
        <p:txBody>
          <a:bodyPr/>
          <a:lstStyle/>
          <a:p>
            <a:r>
              <a:rPr lang="es-MX" dirty="0"/>
              <a:t>Cierre de Préstamos 2021</a:t>
            </a:r>
          </a:p>
        </p:txBody>
      </p:sp>
      <p:sp>
        <p:nvSpPr>
          <p:cNvPr id="4" name="Marcador de pie de página 3">
            <a:extLst>
              <a:ext uri="{FF2B5EF4-FFF2-40B4-BE49-F238E27FC236}">
                <a16:creationId xmlns:a16="http://schemas.microsoft.com/office/drawing/2014/main" id="{DF511D37-09B3-4BFA-85F6-90FE57510617}"/>
              </a:ext>
            </a:extLst>
          </p:cNvPr>
          <p:cNvSpPr>
            <a:spLocks noGrp="1"/>
          </p:cNvSpPr>
          <p:nvPr>
            <p:ph type="ftr" sz="quarter" idx="4294967295"/>
          </p:nvPr>
        </p:nvSpPr>
        <p:spPr>
          <a:xfrm>
            <a:off x="3263704" y="6525177"/>
            <a:ext cx="3400425" cy="365125"/>
          </a:xfrm>
        </p:spPr>
        <p:txBody>
          <a:bodyPr/>
          <a:lstStyle/>
          <a:p>
            <a:r>
              <a:rPr lang="es-MX" dirty="0"/>
              <a:t>Sesión Ordinaria 01/2022 del 27 de enero 2022</a:t>
            </a:r>
          </a:p>
        </p:txBody>
      </p:sp>
      <p:sp>
        <p:nvSpPr>
          <p:cNvPr id="2" name="Marcador de número de diapositiva 1">
            <a:extLst>
              <a:ext uri="{FF2B5EF4-FFF2-40B4-BE49-F238E27FC236}">
                <a16:creationId xmlns:a16="http://schemas.microsoft.com/office/drawing/2014/main" id="{F6201E00-821D-4198-BA78-1B4FF6CFCFBD}"/>
              </a:ext>
            </a:extLst>
          </p:cNvPr>
          <p:cNvSpPr>
            <a:spLocks noGrp="1"/>
          </p:cNvSpPr>
          <p:nvPr>
            <p:ph type="sldNum" sz="quarter" idx="4"/>
          </p:nvPr>
        </p:nvSpPr>
        <p:spPr>
          <a:xfrm>
            <a:off x="7003366" y="6525178"/>
            <a:ext cx="2133600" cy="365125"/>
          </a:xfrm>
        </p:spPr>
        <p:txBody>
          <a:bodyPr/>
          <a:lstStyle/>
          <a:p>
            <a:fld id="{08DCC1CA-BC64-9342-9FC6-0A703FD15379}" type="slidenum">
              <a:rPr lang="en-US" smtClean="0">
                <a:solidFill>
                  <a:schemeClr val="bg1"/>
                </a:solidFill>
              </a:rPr>
              <a:pPr/>
              <a:t>62</a:t>
            </a:fld>
            <a:endParaRPr lang="en-US" dirty="0">
              <a:solidFill>
                <a:schemeClr val="bg1"/>
              </a:solidFill>
            </a:endParaRPr>
          </a:p>
        </p:txBody>
      </p:sp>
      <p:sp>
        <p:nvSpPr>
          <p:cNvPr id="27" name="Marcador de texto 2">
            <a:extLst>
              <a:ext uri="{FF2B5EF4-FFF2-40B4-BE49-F238E27FC236}">
                <a16:creationId xmlns:a16="http://schemas.microsoft.com/office/drawing/2014/main" id="{10606C5D-91A2-48EF-8528-A4C00E2E0E3A}"/>
              </a:ext>
            </a:extLst>
          </p:cNvPr>
          <p:cNvSpPr txBox="1">
            <a:spLocks/>
          </p:cNvSpPr>
          <p:nvPr/>
        </p:nvSpPr>
        <p:spPr>
          <a:xfrm>
            <a:off x="99058" y="599172"/>
            <a:ext cx="8636000" cy="419100"/>
          </a:xfrm>
          <a:prstGeom prst="rect">
            <a:avLst/>
          </a:prstGeom>
        </p:spPr>
        <p:txBody>
          <a:bodyPr/>
          <a:lstStyle>
            <a:lvl1pPr marL="342900" indent="-342900" algn="l" defTabSz="457200" rtl="0" eaLnBrk="1" latinLnBrk="0" hangingPunct="1">
              <a:spcBef>
                <a:spcPct val="20000"/>
              </a:spcBef>
              <a:buClr>
                <a:schemeClr val="accent1">
                  <a:lumMod val="50000"/>
                </a:schemeClr>
              </a:buClr>
              <a:buFont typeface="Wingdings" panose="05000000000000000000" pitchFamily="2"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ct val="20000"/>
              </a:spcBef>
              <a:buClr>
                <a:schemeClr val="accent1">
                  <a:lumMod val="50000"/>
                </a:schemeClr>
              </a:buClr>
              <a:buFont typeface="Arial"/>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ct val="20000"/>
              </a:spcBef>
              <a:buFont typeface="Arial"/>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ct val="20000"/>
              </a:spcBef>
              <a:buFont typeface="Arial"/>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ct val="20000"/>
              </a:spcBef>
              <a:buFont typeface="Arial"/>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s-MX" b="1" dirty="0">
                <a:solidFill>
                  <a:srgbClr val="7030A0"/>
                </a:solidFill>
              </a:rPr>
              <a:t>Comportamiento mensual por tipo de préstamo:</a:t>
            </a:r>
          </a:p>
        </p:txBody>
      </p:sp>
      <p:sp>
        <p:nvSpPr>
          <p:cNvPr id="9" name="Marcador de texto 3">
            <a:extLst>
              <a:ext uri="{FF2B5EF4-FFF2-40B4-BE49-F238E27FC236}">
                <a16:creationId xmlns:a16="http://schemas.microsoft.com/office/drawing/2014/main" id="{D8CBB8E0-F175-4FB3-9746-904D797A41EC}"/>
              </a:ext>
            </a:extLst>
          </p:cNvPr>
          <p:cNvSpPr txBox="1">
            <a:spLocks/>
          </p:cNvSpPr>
          <p:nvPr/>
        </p:nvSpPr>
        <p:spPr>
          <a:xfrm>
            <a:off x="266701" y="1168400"/>
            <a:ext cx="8648700" cy="4994275"/>
          </a:xfrm>
          <a:prstGeom prst="rect">
            <a:avLst/>
          </a:prstGeom>
        </p:spPr>
        <p:txBody>
          <a:bodyPr/>
          <a:lstStyle>
            <a:lvl1pPr marL="0" indent="0" algn="just" defTabSz="914377" rtl="0" eaLnBrk="1" latinLnBrk="0" hangingPunct="1">
              <a:lnSpc>
                <a:spcPct val="90000"/>
              </a:lnSpc>
              <a:spcBef>
                <a:spcPts val="1000"/>
              </a:spcBef>
              <a:buClr>
                <a:schemeClr val="accent1">
                  <a:lumMod val="50000"/>
                </a:schemeClr>
              </a:buClr>
              <a:buFont typeface="Wingdings" panose="05000000000000000000" pitchFamily="2" charset="2"/>
              <a:buNone/>
              <a:defRPr sz="1800" kern="1200">
                <a:solidFill>
                  <a:schemeClr val="tx1">
                    <a:lumMod val="95000"/>
                    <a:lumOff val="5000"/>
                  </a:schemeClr>
                </a:solidFill>
                <a:latin typeface="+mn-lt"/>
                <a:ea typeface="+mn-ea"/>
                <a:cs typeface="+mn-cs"/>
              </a:defRPr>
            </a:lvl1pPr>
            <a:lvl2pPr marL="685783" indent="-228594" algn="just" defTabSz="914377" rtl="0" eaLnBrk="1" latinLnBrk="0" hangingPunct="1">
              <a:lnSpc>
                <a:spcPct val="90000"/>
              </a:lnSpc>
              <a:spcBef>
                <a:spcPts val="500"/>
              </a:spcBef>
              <a:buClr>
                <a:schemeClr val="accent1">
                  <a:lumMod val="50000"/>
                </a:schemeClr>
              </a:buClr>
              <a:buFontTx/>
              <a:buBlip>
                <a:blip r:embed="rId2"/>
              </a:buBlip>
              <a:defRPr sz="1800" kern="1200">
                <a:solidFill>
                  <a:schemeClr val="tx1">
                    <a:lumMod val="95000"/>
                    <a:lumOff val="5000"/>
                  </a:schemeClr>
                </a:solidFill>
                <a:latin typeface="+mn-lt"/>
                <a:ea typeface="+mn-ea"/>
                <a:cs typeface="+mn-cs"/>
              </a:defRPr>
            </a:lvl2pPr>
            <a:lvl3pPr marL="1142971" indent="-228594" algn="just" defTabSz="914377" rtl="0" eaLnBrk="1" latinLnBrk="0" hangingPunct="1">
              <a:lnSpc>
                <a:spcPct val="90000"/>
              </a:lnSpc>
              <a:spcBef>
                <a:spcPts val="500"/>
              </a:spcBef>
              <a:buClr>
                <a:schemeClr val="accent1">
                  <a:lumMod val="75000"/>
                </a:schemeClr>
              </a:buClr>
              <a:buFontTx/>
              <a:buBlip>
                <a:blip r:embed="rId2"/>
              </a:buBlip>
              <a:defRPr sz="1800" kern="1200">
                <a:solidFill>
                  <a:schemeClr val="tx1">
                    <a:lumMod val="95000"/>
                    <a:lumOff val="5000"/>
                  </a:schemeClr>
                </a:solidFill>
                <a:latin typeface="+mn-lt"/>
                <a:ea typeface="+mn-ea"/>
                <a:cs typeface="+mn-cs"/>
              </a:defRPr>
            </a:lvl3pPr>
            <a:lvl4pPr marL="1600160" indent="-228594" algn="just" defTabSz="914377" rtl="0" eaLnBrk="1" latinLnBrk="0" hangingPunct="1">
              <a:lnSpc>
                <a:spcPct val="90000"/>
              </a:lnSpc>
              <a:spcBef>
                <a:spcPts val="500"/>
              </a:spcBef>
              <a:buClr>
                <a:srgbClr val="6E56A0"/>
              </a:buClr>
              <a:buFontTx/>
              <a:buBlip>
                <a:blip r:embed="rId2"/>
              </a:buBlip>
              <a:defRPr sz="1800" kern="1200">
                <a:solidFill>
                  <a:schemeClr val="tx1">
                    <a:lumMod val="95000"/>
                    <a:lumOff val="5000"/>
                  </a:schemeClr>
                </a:solidFill>
                <a:latin typeface="+mn-lt"/>
                <a:ea typeface="+mn-ea"/>
                <a:cs typeface="+mn-cs"/>
              </a:defRPr>
            </a:lvl4pPr>
            <a:lvl5pPr marL="2057349" indent="-228594" algn="just" defTabSz="914377" rtl="0" eaLnBrk="1" latinLnBrk="0" hangingPunct="1">
              <a:lnSpc>
                <a:spcPct val="90000"/>
              </a:lnSpc>
              <a:spcBef>
                <a:spcPts val="500"/>
              </a:spcBef>
              <a:buClr>
                <a:srgbClr val="6E56A0"/>
              </a:buClr>
              <a:buFontTx/>
              <a:buBlip>
                <a:blip r:embed="rId2"/>
              </a:buBlip>
              <a:defRPr sz="1800" kern="1200">
                <a:solidFill>
                  <a:schemeClr val="tx1">
                    <a:lumMod val="95000"/>
                    <a:lumOff val="5000"/>
                  </a:schemeClr>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s-MX" sz="1300" dirty="0">
              <a:solidFill>
                <a:srgbClr val="FF0000"/>
              </a:solidFill>
            </a:endParaRPr>
          </a:p>
        </p:txBody>
      </p:sp>
      <p:sp>
        <p:nvSpPr>
          <p:cNvPr id="14" name="CuadroTexto 13">
            <a:extLst>
              <a:ext uri="{FF2B5EF4-FFF2-40B4-BE49-F238E27FC236}">
                <a16:creationId xmlns:a16="http://schemas.microsoft.com/office/drawing/2014/main" id="{33831723-FAFE-4930-A70B-D3662A01130B}"/>
              </a:ext>
            </a:extLst>
          </p:cNvPr>
          <p:cNvSpPr txBox="1"/>
          <p:nvPr/>
        </p:nvSpPr>
        <p:spPr>
          <a:xfrm>
            <a:off x="576585" y="5588950"/>
            <a:ext cx="8468357" cy="1015663"/>
          </a:xfrm>
          <a:prstGeom prst="rect">
            <a:avLst/>
          </a:prstGeom>
          <a:noFill/>
        </p:spPr>
        <p:txBody>
          <a:bodyPr wrap="square" rtlCol="0">
            <a:spAutoFit/>
          </a:bodyPr>
          <a:lstStyle/>
          <a:p>
            <a:pPr algn="just"/>
            <a:r>
              <a:rPr lang="es-MX" sz="1200" dirty="0"/>
              <a:t>En el ejercicio 2021, se colocaron un total de 1,653 préstamos de liquidez a mediano plazo por un monto de $ 618.5 mdp, lo cual representa una disminución en el monto de colocación del </a:t>
            </a:r>
            <a:r>
              <a:rPr lang="es-MX" sz="1200" b="1" dirty="0">
                <a:solidFill>
                  <a:srgbClr val="FF0000"/>
                </a:solidFill>
              </a:rPr>
              <a:t>11.24%</a:t>
            </a:r>
            <a:r>
              <a:rPr lang="es-MX" sz="1200" dirty="0"/>
              <a:t> respecto al ejercicio anterior; no obstante el promedio anual del préstamo se incremento en un 5.24%, pasando de $355,573 en 2020 a $374,217. Asimismo, se observa que el 75% de los beneficiarios de los préstamos optaron por la contratación a un plazo de 7 años a una tasa del 10%.</a:t>
            </a:r>
          </a:p>
        </p:txBody>
      </p:sp>
      <p:sp>
        <p:nvSpPr>
          <p:cNvPr id="16" name="CuadroTexto 15">
            <a:extLst>
              <a:ext uri="{FF2B5EF4-FFF2-40B4-BE49-F238E27FC236}">
                <a16:creationId xmlns:a16="http://schemas.microsoft.com/office/drawing/2014/main" id="{BFEE1BBD-25F8-422F-B58B-D024BE3B2C27}"/>
              </a:ext>
            </a:extLst>
          </p:cNvPr>
          <p:cNvSpPr txBox="1"/>
          <p:nvPr/>
        </p:nvSpPr>
        <p:spPr>
          <a:xfrm>
            <a:off x="7795650" y="1004721"/>
            <a:ext cx="1379219" cy="246221"/>
          </a:xfrm>
          <a:prstGeom prst="rect">
            <a:avLst/>
          </a:prstGeom>
          <a:noFill/>
        </p:spPr>
        <p:txBody>
          <a:bodyPr wrap="square" rtlCol="0">
            <a:spAutoFit/>
          </a:bodyPr>
          <a:lstStyle/>
          <a:p>
            <a:pPr algn="ctr"/>
            <a:r>
              <a:rPr lang="es-MX" sz="1000" b="1" dirty="0"/>
              <a:t>Cierre de colocación</a:t>
            </a:r>
          </a:p>
        </p:txBody>
      </p:sp>
      <p:pic>
        <p:nvPicPr>
          <p:cNvPr id="13" name="Imagen 12">
            <a:extLst>
              <a:ext uri="{FF2B5EF4-FFF2-40B4-BE49-F238E27FC236}">
                <a16:creationId xmlns:a16="http://schemas.microsoft.com/office/drawing/2014/main" id="{A628B3CA-7B17-4A44-9811-A95BF6F52EA4}"/>
              </a:ext>
            </a:extLst>
          </p:cNvPr>
          <p:cNvPicPr>
            <a:picLocks noChangeAspect="1"/>
          </p:cNvPicPr>
          <p:nvPr/>
        </p:nvPicPr>
        <p:blipFill>
          <a:blip r:embed="rId3"/>
          <a:stretch>
            <a:fillRect/>
          </a:stretch>
        </p:blipFill>
        <p:spPr>
          <a:xfrm>
            <a:off x="168817" y="761218"/>
            <a:ext cx="8794597" cy="4938108"/>
          </a:xfrm>
          <a:prstGeom prst="rect">
            <a:avLst/>
          </a:prstGeom>
        </p:spPr>
      </p:pic>
      <p:pic>
        <p:nvPicPr>
          <p:cNvPr id="15" name="Imagen 14">
            <a:extLst>
              <a:ext uri="{FF2B5EF4-FFF2-40B4-BE49-F238E27FC236}">
                <a16:creationId xmlns:a16="http://schemas.microsoft.com/office/drawing/2014/main" id="{831DF299-12DA-444E-9000-46407E87D64C}"/>
              </a:ext>
            </a:extLst>
          </p:cNvPr>
          <p:cNvPicPr>
            <a:picLocks noChangeAspect="1"/>
          </p:cNvPicPr>
          <p:nvPr/>
        </p:nvPicPr>
        <p:blipFill rotWithShape="1">
          <a:blip r:embed="rId4">
            <a:clrChange>
              <a:clrFrom>
                <a:srgbClr val="FFFFFF"/>
              </a:clrFrom>
              <a:clrTo>
                <a:srgbClr val="FFFFFF">
                  <a:alpha val="0"/>
                </a:srgbClr>
              </a:clrTo>
            </a:clrChange>
          </a:blip>
          <a:srcRect l="16833" t="8856" r="8241" b="9339"/>
          <a:stretch/>
        </p:blipFill>
        <p:spPr>
          <a:xfrm>
            <a:off x="8070166" y="-48440"/>
            <a:ext cx="1014295" cy="1216840"/>
          </a:xfrm>
          <a:prstGeom prst="rect">
            <a:avLst/>
          </a:prstGeom>
        </p:spPr>
      </p:pic>
    </p:spTree>
    <p:extLst>
      <p:ext uri="{BB962C8B-B14F-4D97-AF65-F5344CB8AC3E}">
        <p14:creationId xmlns:p14="http://schemas.microsoft.com/office/powerpoint/2010/main" val="12103305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a:extLst>
              <a:ext uri="{FF2B5EF4-FFF2-40B4-BE49-F238E27FC236}">
                <a16:creationId xmlns:a16="http://schemas.microsoft.com/office/drawing/2014/main" id="{9F6199DA-4585-4ADB-93A4-9C40C96D3160}"/>
              </a:ext>
            </a:extLst>
          </p:cNvPr>
          <p:cNvSpPr/>
          <p:nvPr/>
        </p:nvSpPr>
        <p:spPr>
          <a:xfrm>
            <a:off x="0" y="1002266"/>
            <a:ext cx="9044942" cy="49942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3" name="Título 2">
            <a:extLst>
              <a:ext uri="{FF2B5EF4-FFF2-40B4-BE49-F238E27FC236}">
                <a16:creationId xmlns:a16="http://schemas.microsoft.com/office/drawing/2014/main" id="{FA1673ED-7419-4E2E-8BDD-27735CD057A7}"/>
              </a:ext>
            </a:extLst>
          </p:cNvPr>
          <p:cNvSpPr>
            <a:spLocks noGrp="1"/>
          </p:cNvSpPr>
          <p:nvPr>
            <p:ph type="title" idx="4294967295"/>
          </p:nvPr>
        </p:nvSpPr>
        <p:spPr>
          <a:xfrm>
            <a:off x="1711325" y="28575"/>
            <a:ext cx="7432675" cy="611188"/>
          </a:xfrm>
        </p:spPr>
        <p:txBody>
          <a:bodyPr/>
          <a:lstStyle/>
          <a:p>
            <a:r>
              <a:rPr lang="es-MX" dirty="0"/>
              <a:t>Cierre de Préstamos 2021</a:t>
            </a:r>
          </a:p>
        </p:txBody>
      </p:sp>
      <p:sp>
        <p:nvSpPr>
          <p:cNvPr id="4" name="Marcador de pie de página 3">
            <a:extLst>
              <a:ext uri="{FF2B5EF4-FFF2-40B4-BE49-F238E27FC236}">
                <a16:creationId xmlns:a16="http://schemas.microsoft.com/office/drawing/2014/main" id="{DF511D37-09B3-4BFA-85F6-90FE57510617}"/>
              </a:ext>
            </a:extLst>
          </p:cNvPr>
          <p:cNvSpPr>
            <a:spLocks noGrp="1"/>
          </p:cNvSpPr>
          <p:nvPr>
            <p:ph type="ftr" sz="quarter" idx="4294967295"/>
          </p:nvPr>
        </p:nvSpPr>
        <p:spPr>
          <a:xfrm>
            <a:off x="3249636" y="6492875"/>
            <a:ext cx="3400425" cy="365125"/>
          </a:xfrm>
        </p:spPr>
        <p:txBody>
          <a:bodyPr/>
          <a:lstStyle/>
          <a:p>
            <a:r>
              <a:rPr lang="es-MX" dirty="0"/>
              <a:t>Sesión Ordinaria 01/2022 del 27 de enero 2022</a:t>
            </a:r>
          </a:p>
        </p:txBody>
      </p:sp>
      <p:sp>
        <p:nvSpPr>
          <p:cNvPr id="2" name="Marcador de número de diapositiva 1">
            <a:extLst>
              <a:ext uri="{FF2B5EF4-FFF2-40B4-BE49-F238E27FC236}">
                <a16:creationId xmlns:a16="http://schemas.microsoft.com/office/drawing/2014/main" id="{F6201E00-821D-4198-BA78-1B4FF6CFCFBD}"/>
              </a:ext>
            </a:extLst>
          </p:cNvPr>
          <p:cNvSpPr>
            <a:spLocks noGrp="1"/>
          </p:cNvSpPr>
          <p:nvPr>
            <p:ph type="sldNum" sz="quarter" idx="4"/>
          </p:nvPr>
        </p:nvSpPr>
        <p:spPr>
          <a:xfrm>
            <a:off x="7003366" y="6525178"/>
            <a:ext cx="2133600" cy="365125"/>
          </a:xfrm>
        </p:spPr>
        <p:txBody>
          <a:bodyPr/>
          <a:lstStyle/>
          <a:p>
            <a:fld id="{08DCC1CA-BC64-9342-9FC6-0A703FD15379}" type="slidenum">
              <a:rPr lang="en-US" smtClean="0">
                <a:solidFill>
                  <a:schemeClr val="bg1"/>
                </a:solidFill>
              </a:rPr>
              <a:pPr/>
              <a:t>63</a:t>
            </a:fld>
            <a:endParaRPr lang="en-US" dirty="0">
              <a:solidFill>
                <a:schemeClr val="bg1"/>
              </a:solidFill>
            </a:endParaRPr>
          </a:p>
        </p:txBody>
      </p:sp>
      <p:sp>
        <p:nvSpPr>
          <p:cNvPr id="27" name="Marcador de texto 2">
            <a:extLst>
              <a:ext uri="{FF2B5EF4-FFF2-40B4-BE49-F238E27FC236}">
                <a16:creationId xmlns:a16="http://schemas.microsoft.com/office/drawing/2014/main" id="{10606C5D-91A2-48EF-8528-A4C00E2E0E3A}"/>
              </a:ext>
            </a:extLst>
          </p:cNvPr>
          <p:cNvSpPr txBox="1">
            <a:spLocks/>
          </p:cNvSpPr>
          <p:nvPr/>
        </p:nvSpPr>
        <p:spPr>
          <a:xfrm>
            <a:off x="99058" y="599172"/>
            <a:ext cx="8636000" cy="419100"/>
          </a:xfrm>
          <a:prstGeom prst="rect">
            <a:avLst/>
          </a:prstGeom>
        </p:spPr>
        <p:txBody>
          <a:bodyPr/>
          <a:lstStyle>
            <a:lvl1pPr marL="342900" indent="-342900" algn="l" defTabSz="457200" rtl="0" eaLnBrk="1" latinLnBrk="0" hangingPunct="1">
              <a:spcBef>
                <a:spcPct val="20000"/>
              </a:spcBef>
              <a:buClr>
                <a:schemeClr val="accent1">
                  <a:lumMod val="50000"/>
                </a:schemeClr>
              </a:buClr>
              <a:buFont typeface="Wingdings" panose="05000000000000000000" pitchFamily="2"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ct val="20000"/>
              </a:spcBef>
              <a:buClr>
                <a:schemeClr val="accent1">
                  <a:lumMod val="50000"/>
                </a:schemeClr>
              </a:buClr>
              <a:buFont typeface="Arial"/>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ct val="20000"/>
              </a:spcBef>
              <a:buFont typeface="Arial"/>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ct val="20000"/>
              </a:spcBef>
              <a:buFont typeface="Arial"/>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ct val="20000"/>
              </a:spcBef>
              <a:buFont typeface="Arial"/>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s-MX" b="1" dirty="0">
                <a:solidFill>
                  <a:srgbClr val="7030A0"/>
                </a:solidFill>
              </a:rPr>
              <a:t>Comportamiento mensual por tipo de préstamo:</a:t>
            </a:r>
          </a:p>
        </p:txBody>
      </p:sp>
      <p:sp>
        <p:nvSpPr>
          <p:cNvPr id="9" name="Marcador de texto 3">
            <a:extLst>
              <a:ext uri="{FF2B5EF4-FFF2-40B4-BE49-F238E27FC236}">
                <a16:creationId xmlns:a16="http://schemas.microsoft.com/office/drawing/2014/main" id="{D8CBB8E0-F175-4FB3-9746-904D797A41EC}"/>
              </a:ext>
            </a:extLst>
          </p:cNvPr>
          <p:cNvSpPr txBox="1">
            <a:spLocks/>
          </p:cNvSpPr>
          <p:nvPr/>
        </p:nvSpPr>
        <p:spPr>
          <a:xfrm>
            <a:off x="266701" y="1168400"/>
            <a:ext cx="8648700" cy="4994275"/>
          </a:xfrm>
          <a:prstGeom prst="rect">
            <a:avLst/>
          </a:prstGeom>
        </p:spPr>
        <p:txBody>
          <a:bodyPr/>
          <a:lstStyle>
            <a:lvl1pPr marL="0" indent="0" algn="just" defTabSz="914377" rtl="0" eaLnBrk="1" latinLnBrk="0" hangingPunct="1">
              <a:lnSpc>
                <a:spcPct val="90000"/>
              </a:lnSpc>
              <a:spcBef>
                <a:spcPts val="1000"/>
              </a:spcBef>
              <a:buClr>
                <a:schemeClr val="accent1">
                  <a:lumMod val="50000"/>
                </a:schemeClr>
              </a:buClr>
              <a:buFont typeface="Wingdings" panose="05000000000000000000" pitchFamily="2" charset="2"/>
              <a:buNone/>
              <a:defRPr sz="1800" kern="1200">
                <a:solidFill>
                  <a:schemeClr val="tx1">
                    <a:lumMod val="95000"/>
                    <a:lumOff val="5000"/>
                  </a:schemeClr>
                </a:solidFill>
                <a:latin typeface="+mn-lt"/>
                <a:ea typeface="+mn-ea"/>
                <a:cs typeface="+mn-cs"/>
              </a:defRPr>
            </a:lvl1pPr>
            <a:lvl2pPr marL="685783" indent="-228594" algn="just" defTabSz="914377" rtl="0" eaLnBrk="1" latinLnBrk="0" hangingPunct="1">
              <a:lnSpc>
                <a:spcPct val="90000"/>
              </a:lnSpc>
              <a:spcBef>
                <a:spcPts val="500"/>
              </a:spcBef>
              <a:buClr>
                <a:schemeClr val="accent1">
                  <a:lumMod val="50000"/>
                </a:schemeClr>
              </a:buClr>
              <a:buFontTx/>
              <a:buBlip>
                <a:blip r:embed="rId2"/>
              </a:buBlip>
              <a:defRPr sz="1800" kern="1200">
                <a:solidFill>
                  <a:schemeClr val="tx1">
                    <a:lumMod val="95000"/>
                    <a:lumOff val="5000"/>
                  </a:schemeClr>
                </a:solidFill>
                <a:latin typeface="+mn-lt"/>
                <a:ea typeface="+mn-ea"/>
                <a:cs typeface="+mn-cs"/>
              </a:defRPr>
            </a:lvl2pPr>
            <a:lvl3pPr marL="1142971" indent="-228594" algn="just" defTabSz="914377" rtl="0" eaLnBrk="1" latinLnBrk="0" hangingPunct="1">
              <a:lnSpc>
                <a:spcPct val="90000"/>
              </a:lnSpc>
              <a:spcBef>
                <a:spcPts val="500"/>
              </a:spcBef>
              <a:buClr>
                <a:schemeClr val="accent1">
                  <a:lumMod val="75000"/>
                </a:schemeClr>
              </a:buClr>
              <a:buFontTx/>
              <a:buBlip>
                <a:blip r:embed="rId2"/>
              </a:buBlip>
              <a:defRPr sz="1800" kern="1200">
                <a:solidFill>
                  <a:schemeClr val="tx1">
                    <a:lumMod val="95000"/>
                    <a:lumOff val="5000"/>
                  </a:schemeClr>
                </a:solidFill>
                <a:latin typeface="+mn-lt"/>
                <a:ea typeface="+mn-ea"/>
                <a:cs typeface="+mn-cs"/>
              </a:defRPr>
            </a:lvl3pPr>
            <a:lvl4pPr marL="1600160" indent="-228594" algn="just" defTabSz="914377" rtl="0" eaLnBrk="1" latinLnBrk="0" hangingPunct="1">
              <a:lnSpc>
                <a:spcPct val="90000"/>
              </a:lnSpc>
              <a:spcBef>
                <a:spcPts val="500"/>
              </a:spcBef>
              <a:buClr>
                <a:srgbClr val="6E56A0"/>
              </a:buClr>
              <a:buFontTx/>
              <a:buBlip>
                <a:blip r:embed="rId2"/>
              </a:buBlip>
              <a:defRPr sz="1800" kern="1200">
                <a:solidFill>
                  <a:schemeClr val="tx1">
                    <a:lumMod val="95000"/>
                    <a:lumOff val="5000"/>
                  </a:schemeClr>
                </a:solidFill>
                <a:latin typeface="+mn-lt"/>
                <a:ea typeface="+mn-ea"/>
                <a:cs typeface="+mn-cs"/>
              </a:defRPr>
            </a:lvl4pPr>
            <a:lvl5pPr marL="2057349" indent="-228594" algn="just" defTabSz="914377" rtl="0" eaLnBrk="1" latinLnBrk="0" hangingPunct="1">
              <a:lnSpc>
                <a:spcPct val="90000"/>
              </a:lnSpc>
              <a:spcBef>
                <a:spcPts val="500"/>
              </a:spcBef>
              <a:buClr>
                <a:srgbClr val="6E56A0"/>
              </a:buClr>
              <a:buFontTx/>
              <a:buBlip>
                <a:blip r:embed="rId2"/>
              </a:buBlip>
              <a:defRPr sz="1800" kern="1200">
                <a:solidFill>
                  <a:schemeClr val="tx1">
                    <a:lumMod val="95000"/>
                    <a:lumOff val="5000"/>
                  </a:schemeClr>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s-MX" sz="1300" dirty="0">
              <a:solidFill>
                <a:srgbClr val="FF0000"/>
              </a:solidFill>
            </a:endParaRPr>
          </a:p>
        </p:txBody>
      </p:sp>
      <p:sp>
        <p:nvSpPr>
          <p:cNvPr id="14" name="CuadroTexto 13">
            <a:extLst>
              <a:ext uri="{FF2B5EF4-FFF2-40B4-BE49-F238E27FC236}">
                <a16:creationId xmlns:a16="http://schemas.microsoft.com/office/drawing/2014/main" id="{33831723-FAFE-4930-A70B-D3662A01130B}"/>
              </a:ext>
            </a:extLst>
          </p:cNvPr>
          <p:cNvSpPr txBox="1"/>
          <p:nvPr/>
        </p:nvSpPr>
        <p:spPr>
          <a:xfrm>
            <a:off x="576585" y="5528761"/>
            <a:ext cx="8468357" cy="1015663"/>
          </a:xfrm>
          <a:prstGeom prst="rect">
            <a:avLst/>
          </a:prstGeom>
          <a:noFill/>
        </p:spPr>
        <p:txBody>
          <a:bodyPr wrap="square" rtlCol="0">
            <a:spAutoFit/>
          </a:bodyPr>
          <a:lstStyle/>
          <a:p>
            <a:pPr algn="just"/>
            <a:r>
              <a:rPr lang="es-MX" sz="1200" dirty="0"/>
              <a:t>Durante el año 2021, se colocaron un total de 433 préstamos hipotecarios por un monto de $ 263.6 mdp, lo cual representa una disminución del </a:t>
            </a:r>
            <a:r>
              <a:rPr lang="es-MX" sz="1200" b="1" dirty="0">
                <a:solidFill>
                  <a:srgbClr val="FF0000"/>
                </a:solidFill>
              </a:rPr>
              <a:t>11.38% </a:t>
            </a:r>
            <a:r>
              <a:rPr lang="es-MX" sz="1200" dirty="0"/>
              <a:t>en el monto de colocación, respecto al ejercicio anterior; no obstante el promedio anual del préstamo fue de $608,961.84, superior en un 1.51% al del ejercicio previo. Asimismo, el 81% de los beneficiarios de los préstamos optaron por la contratación a un plazo de 15 años, siendo que el 49% eligió la tasa creciente del 7% y el 51% restante la tasa fija del 11.68%.</a:t>
            </a:r>
          </a:p>
        </p:txBody>
      </p:sp>
      <p:sp>
        <p:nvSpPr>
          <p:cNvPr id="16" name="CuadroTexto 15">
            <a:extLst>
              <a:ext uri="{FF2B5EF4-FFF2-40B4-BE49-F238E27FC236}">
                <a16:creationId xmlns:a16="http://schemas.microsoft.com/office/drawing/2014/main" id="{BFEE1BBD-25F8-422F-B58B-D024BE3B2C27}"/>
              </a:ext>
            </a:extLst>
          </p:cNvPr>
          <p:cNvSpPr txBox="1"/>
          <p:nvPr/>
        </p:nvSpPr>
        <p:spPr>
          <a:xfrm>
            <a:off x="7795650" y="1004721"/>
            <a:ext cx="1379219" cy="246221"/>
          </a:xfrm>
          <a:prstGeom prst="rect">
            <a:avLst/>
          </a:prstGeom>
          <a:noFill/>
        </p:spPr>
        <p:txBody>
          <a:bodyPr wrap="square" rtlCol="0">
            <a:spAutoFit/>
          </a:bodyPr>
          <a:lstStyle/>
          <a:p>
            <a:pPr algn="ctr"/>
            <a:r>
              <a:rPr lang="es-MX" sz="1000" b="1" dirty="0"/>
              <a:t>Cierre de colocación</a:t>
            </a:r>
          </a:p>
        </p:txBody>
      </p:sp>
      <p:pic>
        <p:nvPicPr>
          <p:cNvPr id="12" name="Imagen 11">
            <a:extLst>
              <a:ext uri="{FF2B5EF4-FFF2-40B4-BE49-F238E27FC236}">
                <a16:creationId xmlns:a16="http://schemas.microsoft.com/office/drawing/2014/main" id="{A0761F92-98F8-4724-93B5-63398CF0D538}"/>
              </a:ext>
            </a:extLst>
          </p:cNvPr>
          <p:cNvPicPr>
            <a:picLocks noChangeAspect="1"/>
          </p:cNvPicPr>
          <p:nvPr/>
        </p:nvPicPr>
        <p:blipFill>
          <a:blip r:embed="rId3"/>
          <a:stretch>
            <a:fillRect/>
          </a:stretch>
        </p:blipFill>
        <p:spPr>
          <a:xfrm>
            <a:off x="523028" y="765712"/>
            <a:ext cx="8451951" cy="4742244"/>
          </a:xfrm>
          <a:prstGeom prst="rect">
            <a:avLst/>
          </a:prstGeom>
        </p:spPr>
      </p:pic>
      <p:pic>
        <p:nvPicPr>
          <p:cNvPr id="17" name="Imagen 16">
            <a:extLst>
              <a:ext uri="{FF2B5EF4-FFF2-40B4-BE49-F238E27FC236}">
                <a16:creationId xmlns:a16="http://schemas.microsoft.com/office/drawing/2014/main" id="{01E2181D-C6D6-4170-91DE-ADD70A935AC3}"/>
              </a:ext>
            </a:extLst>
          </p:cNvPr>
          <p:cNvPicPr>
            <a:picLocks noChangeAspect="1"/>
          </p:cNvPicPr>
          <p:nvPr/>
        </p:nvPicPr>
        <p:blipFill rotWithShape="1">
          <a:blip r:embed="rId4">
            <a:clrChange>
              <a:clrFrom>
                <a:srgbClr val="FFFFFF"/>
              </a:clrFrom>
              <a:clrTo>
                <a:srgbClr val="FFFFFF">
                  <a:alpha val="0"/>
                </a:srgbClr>
              </a:clrTo>
            </a:clrChange>
          </a:blip>
          <a:srcRect l="10202" t="9840" r="12443" b="11271"/>
          <a:stretch/>
        </p:blipFill>
        <p:spPr>
          <a:xfrm>
            <a:off x="7914804" y="-27153"/>
            <a:ext cx="1140909" cy="1154984"/>
          </a:xfrm>
          <a:prstGeom prst="rect">
            <a:avLst/>
          </a:prstGeom>
        </p:spPr>
      </p:pic>
    </p:spTree>
    <p:extLst>
      <p:ext uri="{BB962C8B-B14F-4D97-AF65-F5344CB8AC3E}">
        <p14:creationId xmlns:p14="http://schemas.microsoft.com/office/powerpoint/2010/main" val="329683929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número de diapositiva 4">
            <a:extLst>
              <a:ext uri="{FF2B5EF4-FFF2-40B4-BE49-F238E27FC236}">
                <a16:creationId xmlns:a16="http://schemas.microsoft.com/office/drawing/2014/main" id="{3C2DDB75-E901-4266-A0DE-EB8E883A2FD0}"/>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100" b="0" i="0" u="none" strike="noStrike" kern="1200" cap="none" spc="0" normalizeH="0" baseline="0" noProof="0" smtClean="0">
                <a:ln>
                  <a:noFill/>
                </a:ln>
                <a:solidFill>
                  <a:schemeClr val="bg1"/>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64</a:t>
            </a:fld>
            <a:endParaRPr kumimoji="0" lang="en-US" sz="1100" b="0" i="0" u="none" strike="noStrike" kern="1200" cap="none" spc="0" normalizeH="0" baseline="0" noProof="0" dirty="0">
              <a:ln>
                <a:noFill/>
              </a:ln>
              <a:solidFill>
                <a:schemeClr val="bg1"/>
              </a:solidFill>
              <a:effectLst/>
              <a:uLnTx/>
              <a:uFillTx/>
              <a:latin typeface="Prompt ExtraLight"/>
              <a:ea typeface="+mn-ea"/>
              <a:cs typeface="+mn-cs"/>
            </a:endParaRPr>
          </a:p>
        </p:txBody>
      </p:sp>
      <p:sp>
        <p:nvSpPr>
          <p:cNvPr id="2" name="Título 1">
            <a:extLst>
              <a:ext uri="{FF2B5EF4-FFF2-40B4-BE49-F238E27FC236}">
                <a16:creationId xmlns:a16="http://schemas.microsoft.com/office/drawing/2014/main" id="{26554A07-611F-4F16-A7C8-63100DF17FAF}"/>
              </a:ext>
            </a:extLst>
          </p:cNvPr>
          <p:cNvSpPr>
            <a:spLocks noGrp="1"/>
          </p:cNvSpPr>
          <p:nvPr>
            <p:ph type="title"/>
          </p:nvPr>
        </p:nvSpPr>
        <p:spPr>
          <a:xfrm>
            <a:off x="220740" y="3020405"/>
            <a:ext cx="6050832" cy="592106"/>
          </a:xfrm>
        </p:spPr>
        <p:txBody>
          <a:bodyPr vert="horz" lIns="91440" tIns="45720" rIns="91440" bIns="45720" rtlCol="0" anchor="ctr">
            <a:noAutofit/>
          </a:bodyPr>
          <a:lstStyle/>
          <a:p>
            <a:r>
              <a:rPr lang="es-MX" dirty="0">
                <a:solidFill>
                  <a:schemeClr val="accent1">
                    <a:lumMod val="50000"/>
                  </a:schemeClr>
                </a:solidFill>
              </a:rPr>
              <a:t>8. Discusión y en su caso Aprobación de Adecuación Presupuestales 2022</a:t>
            </a:r>
          </a:p>
        </p:txBody>
      </p:sp>
      <p:sp>
        <p:nvSpPr>
          <p:cNvPr id="4" name="Marcador de pie de página 3">
            <a:extLst>
              <a:ext uri="{FF2B5EF4-FFF2-40B4-BE49-F238E27FC236}">
                <a16:creationId xmlns:a16="http://schemas.microsoft.com/office/drawing/2014/main" id="{CD7BDFE7-8B6E-430D-8024-FCF49D42B9E2}"/>
              </a:ext>
            </a:extLst>
          </p:cNvPr>
          <p:cNvSpPr>
            <a:spLocks noGrp="1"/>
          </p:cNvSpPr>
          <p:nvPr>
            <p:ph type="ftr" sz="quarter" idx="3"/>
          </p:nvPr>
        </p:nvSpPr>
        <p:spPr>
          <a:xfrm>
            <a:off x="3246156" y="6595108"/>
            <a:ext cx="3399146" cy="208253"/>
          </a:xfr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b="0" i="0" u="none" strike="noStrike" kern="1200" cap="none" spc="0" normalizeH="0" baseline="0" noProof="0" dirty="0">
                <a:ln>
                  <a:noFill/>
                </a:ln>
                <a:solidFill>
                  <a:prstClr val="black">
                    <a:tint val="75000"/>
                  </a:prstClr>
                </a:solidFill>
                <a:effectLst/>
                <a:uLnTx/>
                <a:uFillTx/>
                <a:latin typeface="Prompt ExtraLight"/>
                <a:ea typeface="+mn-ea"/>
                <a:cs typeface="+mn-cs"/>
              </a:rPr>
              <a:t>Sesión Ordinaria 01/2022 del 27 de enero 2022</a:t>
            </a:r>
            <a:endParaRPr kumimoji="0" lang="en-US"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6" name="Rectángulo 5">
            <a:extLst>
              <a:ext uri="{FF2B5EF4-FFF2-40B4-BE49-F238E27FC236}">
                <a16:creationId xmlns:a16="http://schemas.microsoft.com/office/drawing/2014/main" id="{AE8E05CB-14D8-43F6-AF8F-861C0C8F4B23}"/>
              </a:ext>
            </a:extLst>
          </p:cNvPr>
          <p:cNvSpPr/>
          <p:nvPr/>
        </p:nvSpPr>
        <p:spPr>
          <a:xfrm>
            <a:off x="724064" y="5690947"/>
            <a:ext cx="8105867" cy="769441"/>
          </a:xfrm>
          <a:prstGeom prst="rect">
            <a:avLst/>
          </a:pr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wrap="square">
            <a:spAutoFit/>
          </a:bodyPr>
          <a:lstStyle/>
          <a:p>
            <a:pPr marL="285750" marR="0" lvl="0" indent="-285750" algn="just" defTabSz="457200" rtl="0" eaLnBrk="1" fontAlgn="auto" latinLnBrk="0" hangingPunct="1">
              <a:lnSpc>
                <a:spcPct val="100000"/>
              </a:lnSpc>
              <a:spcBef>
                <a:spcPts val="0"/>
              </a:spcBef>
              <a:spcAft>
                <a:spcPts val="0"/>
              </a:spcAft>
              <a:buClrTx/>
              <a:buSzTx/>
              <a:buBlip>
                <a:blip r:embed="rId2"/>
              </a:buBlip>
              <a:tabLst/>
              <a:defRPr/>
            </a:pPr>
            <a:r>
              <a:rPr kumimoji="0" lang="es-MX" sz="1100" b="0" i="0" u="none" strike="noStrike" kern="1200" cap="none" spc="0" normalizeH="0" baseline="0" noProof="0" dirty="0">
                <a:ln>
                  <a:noFill/>
                </a:ln>
                <a:solidFill>
                  <a:schemeClr val="bg2">
                    <a:lumMod val="50000"/>
                  </a:schemeClr>
                </a:solidFill>
                <a:effectLst/>
                <a:uLnTx/>
                <a:uFillTx/>
                <a:latin typeface="Prompt ExtraLight"/>
                <a:ea typeface="+mn-ea"/>
                <a:cs typeface="+mn-cs"/>
              </a:rPr>
              <a:t>En desahogo del punto número </a:t>
            </a:r>
            <a:r>
              <a:rPr lang="es-MX" sz="1100" dirty="0">
                <a:solidFill>
                  <a:schemeClr val="bg2">
                    <a:lumMod val="50000"/>
                  </a:schemeClr>
                </a:solidFill>
                <a:latin typeface="Prompt ExtraLight"/>
              </a:rPr>
              <a:t>ocho</a:t>
            </a:r>
            <a:r>
              <a:rPr kumimoji="0" lang="es-MX" sz="1100" b="0" i="0" u="none" strike="noStrike" kern="1200" cap="none" spc="0" normalizeH="0" baseline="0" noProof="0" dirty="0">
                <a:ln>
                  <a:noFill/>
                </a:ln>
                <a:solidFill>
                  <a:schemeClr val="bg2">
                    <a:lumMod val="50000"/>
                  </a:schemeClr>
                </a:solidFill>
                <a:effectLst/>
                <a:uLnTx/>
                <a:uFillTx/>
                <a:latin typeface="Prompt ExtraLight"/>
                <a:ea typeface="+mn-ea"/>
                <a:cs typeface="+mn-cs"/>
              </a:rPr>
              <a:t> del orden del día, el Director General del Instituto de Pensiones del Estado de Jalisco, Héctor Pizano Ramos, con fundamento en lo establecido en el artículo 154 fracciones XVIII y XXII de la Ley del Instituto de Pensiones del Estado de Jalisco, presenta la </a:t>
            </a:r>
            <a:r>
              <a:rPr kumimoji="0" lang="es-MX" sz="1100" b="0" i="1" u="none" strike="noStrike" kern="1200" cap="none" spc="0" normalizeH="0" baseline="0" noProof="0" dirty="0">
                <a:ln>
                  <a:noFill/>
                </a:ln>
                <a:solidFill>
                  <a:schemeClr val="bg2">
                    <a:lumMod val="50000"/>
                  </a:schemeClr>
                </a:solidFill>
                <a:effectLst/>
                <a:uLnTx/>
                <a:uFillTx/>
                <a:latin typeface="Prompt ExtraLight"/>
                <a:ea typeface="+mn-ea"/>
                <a:cs typeface="+mn-cs"/>
              </a:rPr>
              <a:t>Discusión y en su caso Aprobación de Adecuación Presupuestal</a:t>
            </a:r>
            <a:r>
              <a:rPr kumimoji="0" lang="es-MX" sz="1100" b="0" i="0" u="none" strike="noStrike" kern="1200" cap="none" spc="0" normalizeH="0" baseline="0" noProof="0" dirty="0">
                <a:ln>
                  <a:noFill/>
                </a:ln>
                <a:solidFill>
                  <a:schemeClr val="bg2">
                    <a:lumMod val="50000"/>
                  </a:schemeClr>
                </a:solidFill>
                <a:effectLst/>
                <a:uLnTx/>
                <a:uFillTx/>
                <a:latin typeface="Prompt ExtraLight"/>
                <a:ea typeface="+mn-ea"/>
                <a:cs typeface="+mn-cs"/>
              </a:rPr>
              <a:t>, conforme al siguiente reporte:</a:t>
            </a:r>
          </a:p>
        </p:txBody>
      </p:sp>
    </p:spTree>
    <p:extLst>
      <p:ext uri="{BB962C8B-B14F-4D97-AF65-F5344CB8AC3E}">
        <p14:creationId xmlns:p14="http://schemas.microsoft.com/office/powerpoint/2010/main" val="242993575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a:extLst>
              <a:ext uri="{FF2B5EF4-FFF2-40B4-BE49-F238E27FC236}">
                <a16:creationId xmlns:a16="http://schemas.microsoft.com/office/drawing/2014/main" id="{9F6199DA-4585-4ADB-93A4-9C40C96D3160}"/>
              </a:ext>
            </a:extLst>
          </p:cNvPr>
          <p:cNvSpPr/>
          <p:nvPr/>
        </p:nvSpPr>
        <p:spPr>
          <a:xfrm>
            <a:off x="92024" y="931862"/>
            <a:ext cx="9044942" cy="49942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MX" sz="1200" b="1" dirty="0">
              <a:latin typeface="+mn-lt"/>
            </a:endParaRPr>
          </a:p>
          <a:p>
            <a:pPr marL="285750" indent="-285750" algn="just">
              <a:buFont typeface="Arial" panose="020B0604020202020204" pitchFamily="34" charset="0"/>
              <a:buChar char="•"/>
            </a:pPr>
            <a:r>
              <a:rPr lang="es-MX" sz="1200" dirty="0">
                <a:latin typeface="+mn-lt"/>
              </a:rPr>
              <a:t>Con fecha </a:t>
            </a:r>
            <a:r>
              <a:rPr lang="es-MX" sz="1200" b="1" i="1" dirty="0">
                <a:latin typeface="+mn-lt"/>
              </a:rPr>
              <a:t>23 de septiembre de 2021</a:t>
            </a:r>
            <a:r>
              <a:rPr lang="es-MX" sz="1200" dirty="0">
                <a:latin typeface="+mn-lt"/>
              </a:rPr>
              <a:t>, en Sesión Extraordinaria 02/2021 se sometió a aprobación de Consejo Directivo, las propuestas de integración del personal transitorio a las Prestaciones Otorgadas por Instituto, habiéndose aprobado en los siguientes términos:</a:t>
            </a:r>
          </a:p>
          <a:p>
            <a:pPr marL="457189" lvl="1" indent="0" algn="just">
              <a:buNone/>
            </a:pPr>
            <a:endParaRPr lang="es-MX" i="1" dirty="0">
              <a:latin typeface="+mn-lt"/>
            </a:endParaRPr>
          </a:p>
        </p:txBody>
      </p:sp>
      <p:sp>
        <p:nvSpPr>
          <p:cNvPr id="3" name="Título 2">
            <a:extLst>
              <a:ext uri="{FF2B5EF4-FFF2-40B4-BE49-F238E27FC236}">
                <a16:creationId xmlns:a16="http://schemas.microsoft.com/office/drawing/2014/main" id="{FA1673ED-7419-4E2E-8BDD-27735CD057A7}"/>
              </a:ext>
            </a:extLst>
          </p:cNvPr>
          <p:cNvSpPr>
            <a:spLocks noGrp="1"/>
          </p:cNvSpPr>
          <p:nvPr>
            <p:ph type="title" idx="4294967295"/>
          </p:nvPr>
        </p:nvSpPr>
        <p:spPr>
          <a:xfrm>
            <a:off x="1711325" y="28575"/>
            <a:ext cx="7432675" cy="611188"/>
          </a:xfrm>
        </p:spPr>
        <p:txBody>
          <a:bodyPr/>
          <a:lstStyle/>
          <a:p>
            <a:r>
              <a:rPr lang="es-MX" dirty="0"/>
              <a:t>Solicitud de Adecuación Presupuestal</a:t>
            </a:r>
          </a:p>
        </p:txBody>
      </p:sp>
      <p:sp>
        <p:nvSpPr>
          <p:cNvPr id="4" name="Marcador de pie de página 3">
            <a:extLst>
              <a:ext uri="{FF2B5EF4-FFF2-40B4-BE49-F238E27FC236}">
                <a16:creationId xmlns:a16="http://schemas.microsoft.com/office/drawing/2014/main" id="{DF511D37-09B3-4BFA-85F6-90FE57510617}"/>
              </a:ext>
            </a:extLst>
          </p:cNvPr>
          <p:cNvSpPr>
            <a:spLocks noGrp="1"/>
          </p:cNvSpPr>
          <p:nvPr>
            <p:ph type="ftr" sz="quarter" idx="4294967295"/>
          </p:nvPr>
        </p:nvSpPr>
        <p:spPr>
          <a:xfrm>
            <a:off x="3249636" y="6492875"/>
            <a:ext cx="3400425" cy="365125"/>
          </a:xfrm>
        </p:spPr>
        <p:txBody>
          <a:bodyPr/>
          <a:lstStyle/>
          <a:p>
            <a:r>
              <a:rPr lang="es-MX" dirty="0"/>
              <a:t>Sesión Ordinaria 01/2022 del 27 de enero 2022</a:t>
            </a:r>
          </a:p>
        </p:txBody>
      </p:sp>
      <p:sp>
        <p:nvSpPr>
          <p:cNvPr id="2" name="Marcador de número de diapositiva 1">
            <a:extLst>
              <a:ext uri="{FF2B5EF4-FFF2-40B4-BE49-F238E27FC236}">
                <a16:creationId xmlns:a16="http://schemas.microsoft.com/office/drawing/2014/main" id="{F6201E00-821D-4198-BA78-1B4FF6CFCFBD}"/>
              </a:ext>
            </a:extLst>
          </p:cNvPr>
          <p:cNvSpPr>
            <a:spLocks noGrp="1"/>
          </p:cNvSpPr>
          <p:nvPr>
            <p:ph type="sldNum" sz="quarter" idx="4"/>
          </p:nvPr>
        </p:nvSpPr>
        <p:spPr>
          <a:xfrm>
            <a:off x="7003366" y="6525178"/>
            <a:ext cx="2133600" cy="365125"/>
          </a:xfrm>
        </p:spPr>
        <p:txBody>
          <a:bodyPr/>
          <a:lstStyle/>
          <a:p>
            <a:fld id="{08DCC1CA-BC64-9342-9FC6-0A703FD15379}" type="slidenum">
              <a:rPr lang="en-US" smtClean="0">
                <a:solidFill>
                  <a:schemeClr val="bg1"/>
                </a:solidFill>
              </a:rPr>
              <a:pPr/>
              <a:t>65</a:t>
            </a:fld>
            <a:endParaRPr lang="en-US" dirty="0">
              <a:solidFill>
                <a:schemeClr val="bg1"/>
              </a:solidFill>
            </a:endParaRPr>
          </a:p>
        </p:txBody>
      </p:sp>
      <p:sp>
        <p:nvSpPr>
          <p:cNvPr id="27" name="Marcador de texto 2">
            <a:extLst>
              <a:ext uri="{FF2B5EF4-FFF2-40B4-BE49-F238E27FC236}">
                <a16:creationId xmlns:a16="http://schemas.microsoft.com/office/drawing/2014/main" id="{10606C5D-91A2-48EF-8528-A4C00E2E0E3A}"/>
              </a:ext>
            </a:extLst>
          </p:cNvPr>
          <p:cNvSpPr txBox="1">
            <a:spLocks/>
          </p:cNvSpPr>
          <p:nvPr/>
        </p:nvSpPr>
        <p:spPr>
          <a:xfrm>
            <a:off x="99058" y="651909"/>
            <a:ext cx="8636000" cy="419100"/>
          </a:xfrm>
          <a:prstGeom prst="rect">
            <a:avLst/>
          </a:prstGeom>
        </p:spPr>
        <p:txBody>
          <a:bodyPr/>
          <a:lstStyle>
            <a:lvl1pPr marL="342900" indent="-342900" algn="l" defTabSz="457200" rtl="0" eaLnBrk="1" latinLnBrk="0" hangingPunct="1">
              <a:spcBef>
                <a:spcPct val="20000"/>
              </a:spcBef>
              <a:buClr>
                <a:schemeClr val="accent1">
                  <a:lumMod val="50000"/>
                </a:schemeClr>
              </a:buClr>
              <a:buFont typeface="Wingdings" panose="05000000000000000000" pitchFamily="2"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ct val="20000"/>
              </a:spcBef>
              <a:buClr>
                <a:schemeClr val="accent1">
                  <a:lumMod val="50000"/>
                </a:schemeClr>
              </a:buClr>
              <a:buFont typeface="Arial"/>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ct val="20000"/>
              </a:spcBef>
              <a:buFont typeface="Arial"/>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ct val="20000"/>
              </a:spcBef>
              <a:buFont typeface="Arial"/>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ct val="20000"/>
              </a:spcBef>
              <a:buFont typeface="Arial"/>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buNone/>
            </a:pPr>
            <a:r>
              <a:rPr lang="es-MX" b="1" dirty="0">
                <a:solidFill>
                  <a:srgbClr val="7030A0"/>
                </a:solidFill>
              </a:rPr>
              <a:t>1.1 Ampliación Presupuestal para erogaciones de aportaciones patronales a cargo del IPEJAL derivada de la reforma a la Ley del Instituto de Pensiones del Estado de Jalisco</a:t>
            </a:r>
          </a:p>
        </p:txBody>
      </p:sp>
      <p:pic>
        <p:nvPicPr>
          <p:cNvPr id="13" name="Imagen 12">
            <a:extLst>
              <a:ext uri="{FF2B5EF4-FFF2-40B4-BE49-F238E27FC236}">
                <a16:creationId xmlns:a16="http://schemas.microsoft.com/office/drawing/2014/main" id="{D9D2E1A4-4356-4E10-8FE1-E527FDD94021}"/>
              </a:ext>
            </a:extLst>
          </p:cNvPr>
          <p:cNvPicPr>
            <a:picLocks noChangeAspect="1"/>
          </p:cNvPicPr>
          <p:nvPr/>
        </p:nvPicPr>
        <p:blipFill rotWithShape="1">
          <a:blip r:embed="rId2"/>
          <a:srcRect t="30449" r="1891"/>
          <a:stretch/>
        </p:blipFill>
        <p:spPr>
          <a:xfrm>
            <a:off x="1536426" y="3670852"/>
            <a:ext cx="6071147" cy="2142478"/>
          </a:xfrm>
          <a:prstGeom prst="rect">
            <a:avLst/>
          </a:prstGeom>
        </p:spPr>
      </p:pic>
      <p:sp>
        <p:nvSpPr>
          <p:cNvPr id="15" name="CuadroTexto 14">
            <a:extLst>
              <a:ext uri="{FF2B5EF4-FFF2-40B4-BE49-F238E27FC236}">
                <a16:creationId xmlns:a16="http://schemas.microsoft.com/office/drawing/2014/main" id="{94D79683-AB80-4D29-8C91-9E51E955A492}"/>
              </a:ext>
            </a:extLst>
          </p:cNvPr>
          <p:cNvSpPr txBox="1"/>
          <p:nvPr/>
        </p:nvSpPr>
        <p:spPr>
          <a:xfrm>
            <a:off x="295423" y="1637747"/>
            <a:ext cx="8439635" cy="2062103"/>
          </a:xfrm>
          <a:prstGeom prst="rect">
            <a:avLst/>
          </a:prstGeom>
          <a:noFill/>
        </p:spPr>
        <p:txBody>
          <a:bodyPr wrap="square">
            <a:spAutoFit/>
          </a:bodyPr>
          <a:lstStyle/>
          <a:p>
            <a:pPr algn="just"/>
            <a:r>
              <a:rPr lang="es-MX" sz="1600" dirty="0">
                <a:solidFill>
                  <a:schemeClr val="tx1">
                    <a:lumMod val="85000"/>
                    <a:lumOff val="15000"/>
                  </a:schemeClr>
                </a:solidFill>
                <a:latin typeface="+mn-lt"/>
              </a:rPr>
              <a:t>El </a:t>
            </a:r>
            <a:r>
              <a:rPr lang="es-MX" sz="1600" b="1" i="1" dirty="0">
                <a:solidFill>
                  <a:schemeClr val="tx1">
                    <a:lumMod val="85000"/>
                    <a:lumOff val="15000"/>
                  </a:schemeClr>
                </a:solidFill>
                <a:latin typeface="+mn-lt"/>
              </a:rPr>
              <a:t>09 de septiembre de 2021</a:t>
            </a:r>
            <a:r>
              <a:rPr lang="es-MX" sz="1600" dirty="0">
                <a:solidFill>
                  <a:schemeClr val="tx1">
                    <a:lumMod val="85000"/>
                    <a:lumOff val="15000"/>
                  </a:schemeClr>
                </a:solidFill>
                <a:latin typeface="+mn-lt"/>
              </a:rPr>
              <a:t>, se publicó en el Periódico Oficial “El Estado de Jalisco” el decreto número 28439/LXIW21, a través del cual se “</a:t>
            </a:r>
            <a:r>
              <a:rPr lang="es-MX" sz="1600" i="1" dirty="0">
                <a:solidFill>
                  <a:schemeClr val="tx1">
                    <a:lumMod val="85000"/>
                    <a:lumOff val="15000"/>
                  </a:schemeClr>
                </a:solidFill>
                <a:latin typeface="+mn-lt"/>
              </a:rPr>
              <a:t>REFORMAN Y ADICIONAN DIVERSAS DISPOSICIONES DE LA LEY DEL INSTITUTO DE PENSIONES Y DE LA LEY PARA LOS SERVIDORES PÚBLICOS, AMBOS ORDENAMIENTOS DEL ESTADO PODER DE JALISCO”; </a:t>
            </a:r>
            <a:r>
              <a:rPr lang="es-MX" sz="1600" dirty="0">
                <a:solidFill>
                  <a:schemeClr val="tx1">
                    <a:lumMod val="85000"/>
                    <a:lumOff val="15000"/>
                  </a:schemeClr>
                </a:solidFill>
                <a:latin typeface="+mn-lt"/>
              </a:rPr>
              <a:t>en virtud de la cual, </a:t>
            </a:r>
            <a:r>
              <a:rPr lang="es-MX" sz="1600" b="1" dirty="0">
                <a:solidFill>
                  <a:schemeClr val="tx1">
                    <a:lumMod val="85000"/>
                    <a:lumOff val="15000"/>
                  </a:schemeClr>
                </a:solidFill>
                <a:latin typeface="+mn-lt"/>
              </a:rPr>
              <a:t>el personal con carácter de transitorio es sujeto a las prestaciones de seguridad social</a:t>
            </a:r>
            <a:r>
              <a:rPr lang="es-MX" sz="1600" dirty="0">
                <a:solidFill>
                  <a:schemeClr val="tx1">
                    <a:lumMod val="85000"/>
                    <a:lumOff val="15000"/>
                  </a:schemeClr>
                </a:solidFill>
                <a:latin typeface="+mn-lt"/>
              </a:rPr>
              <a:t> que se otorgan a los servidores públicos en términos de la Ley del Instituto de Pensiones del Estado de Jalisco.</a:t>
            </a:r>
          </a:p>
        </p:txBody>
      </p:sp>
      <p:pic>
        <p:nvPicPr>
          <p:cNvPr id="9" name="Imagen 8" descr="Un letrero de color negro&#10;&#10;Descripción generada automáticamente con confianza baja">
            <a:hlinkClick r:id="rId3" action="ppaction://hlinkfile"/>
            <a:extLst>
              <a:ext uri="{FF2B5EF4-FFF2-40B4-BE49-F238E27FC236}">
                <a16:creationId xmlns:a16="http://schemas.microsoft.com/office/drawing/2014/main" id="{B139652E-8B2E-4460-8198-BAD6DED228B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29665" y="5813330"/>
            <a:ext cx="722311" cy="722311"/>
          </a:xfrm>
          <a:prstGeom prst="rect">
            <a:avLst/>
          </a:prstGeom>
        </p:spPr>
      </p:pic>
    </p:spTree>
    <p:extLst>
      <p:ext uri="{BB962C8B-B14F-4D97-AF65-F5344CB8AC3E}">
        <p14:creationId xmlns:p14="http://schemas.microsoft.com/office/powerpoint/2010/main" val="152613661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a:extLst>
              <a:ext uri="{FF2B5EF4-FFF2-40B4-BE49-F238E27FC236}">
                <a16:creationId xmlns:a16="http://schemas.microsoft.com/office/drawing/2014/main" id="{9F6199DA-4585-4ADB-93A4-9C40C96D3160}"/>
              </a:ext>
            </a:extLst>
          </p:cNvPr>
          <p:cNvSpPr/>
          <p:nvPr/>
        </p:nvSpPr>
        <p:spPr>
          <a:xfrm>
            <a:off x="49527" y="1311689"/>
            <a:ext cx="9044942" cy="49942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MX" sz="1200" b="1" dirty="0">
              <a:latin typeface="+mn-lt"/>
            </a:endParaRPr>
          </a:p>
          <a:p>
            <a:pPr marL="285750" indent="-285750" algn="just">
              <a:buFont typeface="Arial" panose="020B0604020202020204" pitchFamily="34" charset="0"/>
              <a:buChar char="•"/>
            </a:pPr>
            <a:r>
              <a:rPr lang="es-MX" sz="1200" dirty="0">
                <a:latin typeface="+mn-lt"/>
              </a:rPr>
              <a:t>Con fecha </a:t>
            </a:r>
            <a:r>
              <a:rPr lang="es-MX" sz="1200" b="1" i="1" dirty="0">
                <a:latin typeface="+mn-lt"/>
              </a:rPr>
              <a:t>23 de septiembre de 2021</a:t>
            </a:r>
            <a:r>
              <a:rPr lang="es-MX" sz="1200" dirty="0">
                <a:latin typeface="+mn-lt"/>
              </a:rPr>
              <a:t>, en Sesión Extraordinaria 02/2021 se sometió a aprobación de Consejo Directivo, las propuestas de integración del personal transitorio a las Prestaciones Otorgadas por Instituto, habiéndose aprobado en los siguientes términos:</a:t>
            </a:r>
          </a:p>
          <a:p>
            <a:pPr marL="457189" lvl="1" indent="0" algn="just">
              <a:buNone/>
            </a:pPr>
            <a:endParaRPr lang="es-MX" i="1" dirty="0">
              <a:latin typeface="+mn-lt"/>
            </a:endParaRPr>
          </a:p>
        </p:txBody>
      </p:sp>
      <p:sp>
        <p:nvSpPr>
          <p:cNvPr id="3" name="Título 2">
            <a:extLst>
              <a:ext uri="{FF2B5EF4-FFF2-40B4-BE49-F238E27FC236}">
                <a16:creationId xmlns:a16="http://schemas.microsoft.com/office/drawing/2014/main" id="{FA1673ED-7419-4E2E-8BDD-27735CD057A7}"/>
              </a:ext>
            </a:extLst>
          </p:cNvPr>
          <p:cNvSpPr>
            <a:spLocks noGrp="1"/>
          </p:cNvSpPr>
          <p:nvPr>
            <p:ph type="title" idx="4294967295"/>
          </p:nvPr>
        </p:nvSpPr>
        <p:spPr>
          <a:xfrm>
            <a:off x="1711325" y="28575"/>
            <a:ext cx="7432675" cy="611188"/>
          </a:xfrm>
        </p:spPr>
        <p:txBody>
          <a:bodyPr/>
          <a:lstStyle/>
          <a:p>
            <a:r>
              <a:rPr lang="es-MX" dirty="0"/>
              <a:t>Solicitud de Adecuación Presupuestal</a:t>
            </a:r>
          </a:p>
        </p:txBody>
      </p:sp>
      <p:sp>
        <p:nvSpPr>
          <p:cNvPr id="4" name="Marcador de pie de página 3">
            <a:extLst>
              <a:ext uri="{FF2B5EF4-FFF2-40B4-BE49-F238E27FC236}">
                <a16:creationId xmlns:a16="http://schemas.microsoft.com/office/drawing/2014/main" id="{DF511D37-09B3-4BFA-85F6-90FE57510617}"/>
              </a:ext>
            </a:extLst>
          </p:cNvPr>
          <p:cNvSpPr>
            <a:spLocks noGrp="1"/>
          </p:cNvSpPr>
          <p:nvPr>
            <p:ph type="ftr" sz="quarter" idx="4294967295"/>
          </p:nvPr>
        </p:nvSpPr>
        <p:spPr>
          <a:xfrm>
            <a:off x="3249636" y="6492875"/>
            <a:ext cx="3400425" cy="365125"/>
          </a:xfrm>
        </p:spPr>
        <p:txBody>
          <a:bodyPr/>
          <a:lstStyle/>
          <a:p>
            <a:r>
              <a:rPr lang="es-MX" dirty="0"/>
              <a:t>Sesión Ordinaria 01/2022 del 27 de enero 2022</a:t>
            </a:r>
          </a:p>
        </p:txBody>
      </p:sp>
      <p:sp>
        <p:nvSpPr>
          <p:cNvPr id="2" name="Marcador de número de diapositiva 1">
            <a:extLst>
              <a:ext uri="{FF2B5EF4-FFF2-40B4-BE49-F238E27FC236}">
                <a16:creationId xmlns:a16="http://schemas.microsoft.com/office/drawing/2014/main" id="{F6201E00-821D-4198-BA78-1B4FF6CFCFBD}"/>
              </a:ext>
            </a:extLst>
          </p:cNvPr>
          <p:cNvSpPr>
            <a:spLocks noGrp="1"/>
          </p:cNvSpPr>
          <p:nvPr>
            <p:ph type="sldNum" sz="quarter" idx="4"/>
          </p:nvPr>
        </p:nvSpPr>
        <p:spPr>
          <a:xfrm>
            <a:off x="7003366" y="6525178"/>
            <a:ext cx="2133600" cy="365125"/>
          </a:xfrm>
        </p:spPr>
        <p:txBody>
          <a:bodyPr/>
          <a:lstStyle/>
          <a:p>
            <a:fld id="{08DCC1CA-BC64-9342-9FC6-0A703FD15379}" type="slidenum">
              <a:rPr lang="en-US" smtClean="0">
                <a:solidFill>
                  <a:schemeClr val="bg1"/>
                </a:solidFill>
              </a:rPr>
              <a:pPr/>
              <a:t>66</a:t>
            </a:fld>
            <a:endParaRPr lang="en-US" dirty="0">
              <a:solidFill>
                <a:schemeClr val="bg1"/>
              </a:solidFill>
            </a:endParaRPr>
          </a:p>
        </p:txBody>
      </p:sp>
      <p:sp>
        <p:nvSpPr>
          <p:cNvPr id="27" name="Marcador de texto 2">
            <a:extLst>
              <a:ext uri="{FF2B5EF4-FFF2-40B4-BE49-F238E27FC236}">
                <a16:creationId xmlns:a16="http://schemas.microsoft.com/office/drawing/2014/main" id="{10606C5D-91A2-48EF-8528-A4C00E2E0E3A}"/>
              </a:ext>
            </a:extLst>
          </p:cNvPr>
          <p:cNvSpPr txBox="1">
            <a:spLocks/>
          </p:cNvSpPr>
          <p:nvPr/>
        </p:nvSpPr>
        <p:spPr>
          <a:xfrm>
            <a:off x="99058" y="666888"/>
            <a:ext cx="8995411" cy="419100"/>
          </a:xfrm>
          <a:prstGeom prst="rect">
            <a:avLst/>
          </a:prstGeom>
        </p:spPr>
        <p:txBody>
          <a:bodyPr/>
          <a:lstStyle>
            <a:lvl1pPr marL="342900" indent="-342900" algn="l" defTabSz="457200" rtl="0" eaLnBrk="1" latinLnBrk="0" hangingPunct="1">
              <a:spcBef>
                <a:spcPct val="20000"/>
              </a:spcBef>
              <a:buClr>
                <a:schemeClr val="accent1">
                  <a:lumMod val="50000"/>
                </a:schemeClr>
              </a:buClr>
              <a:buFont typeface="Wingdings" panose="05000000000000000000" pitchFamily="2"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ct val="20000"/>
              </a:spcBef>
              <a:buClr>
                <a:schemeClr val="accent1">
                  <a:lumMod val="50000"/>
                </a:schemeClr>
              </a:buClr>
              <a:buFont typeface="Arial"/>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ct val="20000"/>
              </a:spcBef>
              <a:buFont typeface="Arial"/>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ct val="20000"/>
              </a:spcBef>
              <a:buFont typeface="Arial"/>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ct val="20000"/>
              </a:spcBef>
              <a:buFont typeface="Arial"/>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buNone/>
            </a:pPr>
            <a:r>
              <a:rPr lang="es-MX" sz="1600" b="1" dirty="0">
                <a:solidFill>
                  <a:srgbClr val="7030A0"/>
                </a:solidFill>
              </a:rPr>
              <a:t>1.1 Ampliación Presupuestal para erogaciones de aportaciones patronales a cargo del IPEJAL derivada de la reforma a la Ley del Instituto de Pensiones del Estado de Jalisco</a:t>
            </a:r>
          </a:p>
        </p:txBody>
      </p:sp>
      <p:sp>
        <p:nvSpPr>
          <p:cNvPr id="15" name="CuadroTexto 14">
            <a:extLst>
              <a:ext uri="{FF2B5EF4-FFF2-40B4-BE49-F238E27FC236}">
                <a16:creationId xmlns:a16="http://schemas.microsoft.com/office/drawing/2014/main" id="{94D79683-AB80-4D29-8C91-9E51E955A492}"/>
              </a:ext>
            </a:extLst>
          </p:cNvPr>
          <p:cNvSpPr txBox="1"/>
          <p:nvPr/>
        </p:nvSpPr>
        <p:spPr>
          <a:xfrm>
            <a:off x="148148" y="1272899"/>
            <a:ext cx="8897229" cy="5078313"/>
          </a:xfrm>
          <a:prstGeom prst="rect">
            <a:avLst/>
          </a:prstGeom>
          <a:noFill/>
        </p:spPr>
        <p:txBody>
          <a:bodyPr wrap="square">
            <a:spAutoFit/>
          </a:bodyPr>
          <a:lstStyle/>
          <a:p>
            <a:pPr algn="just"/>
            <a:r>
              <a:rPr lang="es-MX" sz="1200" dirty="0">
                <a:solidFill>
                  <a:schemeClr val="tx1">
                    <a:lumMod val="85000"/>
                    <a:lumOff val="15000"/>
                  </a:schemeClr>
                </a:solidFill>
                <a:latin typeface="+mn-lt"/>
              </a:rPr>
              <a:t>En Sesión Ordinaria de Consejo Directivo número 11/2021, de fecha 30 de noviembre de 2021, se aprobó una disponibilidad presupuestal en el capítulo 1000 Servicios Personales en el orden de los $306´932,632.00, monto ratificado en Sesión Ordinaria número 12/2021, de fecha 16 de diciembre de 2021. El monto aprobado sólo consideró el equivalente al 3% del presupuesto original del ejercicio 2021. </a:t>
            </a:r>
          </a:p>
          <a:p>
            <a:pPr algn="just"/>
            <a:r>
              <a:rPr lang="es-MX" sz="1200" dirty="0">
                <a:solidFill>
                  <a:schemeClr val="tx1">
                    <a:lumMod val="85000"/>
                    <a:lumOff val="15000"/>
                  </a:schemeClr>
                </a:solidFill>
                <a:latin typeface="+mn-lt"/>
              </a:rPr>
              <a:t>En fecha 05 de enero de 2022, se informó e instruyó a la Dirección de Finanzas, el acuerdo tomado en fecha 23 de septiembre de 2021 por el Consejo Directivo del Instituto, a fin de realizar las acciones correspondientes para su cumplimiento y ejecución. Por lo que en este sentido, se requiere a la Dirección de Finanzas se contemple dentro del Presupuesto del ejercicio fiscal 2022, una aportación anual de $10,714,407.30; monto que resultaría adicional al Presupuesto de Egresos 2022 aprobado. </a:t>
            </a:r>
          </a:p>
          <a:p>
            <a:pPr algn="just"/>
            <a:r>
              <a:rPr lang="es-MX" sz="1200" dirty="0">
                <a:solidFill>
                  <a:schemeClr val="tx1">
                    <a:lumMod val="85000"/>
                    <a:lumOff val="15000"/>
                  </a:schemeClr>
                </a:solidFill>
                <a:latin typeface="+mn-lt"/>
              </a:rPr>
              <a:t>Solicitud:</a:t>
            </a:r>
          </a:p>
          <a:p>
            <a:pPr algn="just"/>
            <a:r>
              <a:rPr lang="es-MX" sz="1200" dirty="0">
                <a:solidFill>
                  <a:schemeClr val="tx1">
                    <a:lumMod val="85000"/>
                    <a:lumOff val="15000"/>
                  </a:schemeClr>
                </a:solidFill>
                <a:latin typeface="+mn-lt"/>
              </a:rPr>
              <a:t>Se solicita la aprobación de una Ampliación Presupuestal a la partida 1611 “Impacto al Salario en el Transcurso del Año”, por un monto de hasta $10,714,407.30 (diez millones setecientos catorce mil cuatrocientos siete pesos 30/100 M.N.), derivado de la necesidad de cumplimentar el punto de acuerdo número siete tomado en la Sesión Extraordinaria No. 02/2021, celebrada el 23 de septiembre de 2021; dicha aprobación se solicita sea aplicada de manera automática por parte de Dirección de Finanzas, a petición de la Dirección de Administración, contra los ahorros que se presenten en el ejercicio fiscal 2022 para dar suficiencia al gasto solicitado, o en su caso por la recaudación de ingresos extraordinarios no considerados en el presupuesto de ingresos original. Los movimientos ejecutados serán informados al Consejo Directivo una vez concluido el proceso.  Se adjunta documentación soporte de la petición de ampliación presupuestal. </a:t>
            </a:r>
          </a:p>
          <a:p>
            <a:pPr algn="just"/>
            <a:r>
              <a:rPr lang="es-MX" sz="1200" dirty="0">
                <a:solidFill>
                  <a:schemeClr val="tx1">
                    <a:lumMod val="85000"/>
                    <a:lumOff val="15000"/>
                  </a:schemeClr>
                </a:solidFill>
                <a:latin typeface="+mn-lt"/>
              </a:rPr>
              <a:t>Fundamento:</a:t>
            </a:r>
          </a:p>
          <a:p>
            <a:pPr algn="just"/>
            <a:r>
              <a:rPr lang="es-MX" sz="1200" dirty="0">
                <a:solidFill>
                  <a:schemeClr val="tx1">
                    <a:lumMod val="85000"/>
                    <a:lumOff val="15000"/>
                  </a:schemeClr>
                </a:solidFill>
                <a:latin typeface="+mn-lt"/>
              </a:rPr>
              <a:t>De conformidad con lo dispuesto en los artículo 33, 153, fracciones IV, V y X de la Ley del Instituto de Pensiones del Estado de Jalisco, en correlación con lo dispuesto en el punto I. de las Políticas de Adecuación Presupuestal aprobadas por el Consejo Directivo en sesión ordinaria 11/2021 de fecha 30 de noviembre de 2021 y ratificadas en Sesión Ordinaria Número 12/2021, mismos que disponen lo siguiente:</a:t>
            </a:r>
          </a:p>
          <a:p>
            <a:pPr algn="just"/>
            <a:endParaRPr lang="es-MX" sz="1200" dirty="0">
              <a:solidFill>
                <a:schemeClr val="tx1">
                  <a:lumMod val="85000"/>
                  <a:lumOff val="15000"/>
                </a:schemeClr>
              </a:solidFill>
              <a:latin typeface="+mn-lt"/>
            </a:endParaRPr>
          </a:p>
          <a:p>
            <a:pPr algn="just"/>
            <a:r>
              <a:rPr lang="es-MX" sz="1200" dirty="0">
                <a:solidFill>
                  <a:schemeClr val="tx1">
                    <a:lumMod val="85000"/>
                    <a:lumOff val="15000"/>
                  </a:schemeClr>
                </a:solidFill>
                <a:latin typeface="+mn-lt"/>
              </a:rPr>
              <a:t>“Artículo 33. Quedan excluidos de la aplicación de la presente ley, las personas que presten sus servicios mediante contratos sujetos a la legislación común.</a:t>
            </a:r>
          </a:p>
        </p:txBody>
      </p:sp>
    </p:spTree>
    <p:extLst>
      <p:ext uri="{BB962C8B-B14F-4D97-AF65-F5344CB8AC3E}">
        <p14:creationId xmlns:p14="http://schemas.microsoft.com/office/powerpoint/2010/main" val="178924606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a:extLst>
              <a:ext uri="{FF2B5EF4-FFF2-40B4-BE49-F238E27FC236}">
                <a16:creationId xmlns:a16="http://schemas.microsoft.com/office/drawing/2014/main" id="{9F6199DA-4585-4ADB-93A4-9C40C96D3160}"/>
              </a:ext>
            </a:extLst>
          </p:cNvPr>
          <p:cNvSpPr/>
          <p:nvPr/>
        </p:nvSpPr>
        <p:spPr>
          <a:xfrm>
            <a:off x="92024" y="1196838"/>
            <a:ext cx="9044942" cy="43882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MX" sz="1200" b="1" dirty="0">
              <a:latin typeface="+mn-lt"/>
            </a:endParaRPr>
          </a:p>
          <a:p>
            <a:pPr marL="285750" indent="-285750" algn="just">
              <a:buFont typeface="Arial" panose="020B0604020202020204" pitchFamily="34" charset="0"/>
              <a:buChar char="•"/>
            </a:pPr>
            <a:r>
              <a:rPr lang="es-MX" sz="1200" dirty="0">
                <a:latin typeface="+mn-lt"/>
              </a:rPr>
              <a:t>Con fecha </a:t>
            </a:r>
            <a:r>
              <a:rPr lang="es-MX" sz="1200" b="1" i="1" dirty="0">
                <a:latin typeface="+mn-lt"/>
              </a:rPr>
              <a:t>23 de septiembre de 2021</a:t>
            </a:r>
            <a:r>
              <a:rPr lang="es-MX" sz="1200" dirty="0">
                <a:latin typeface="+mn-lt"/>
              </a:rPr>
              <a:t>, en Sesión Extraordinaria 02/2021 se sometió a aprobación de Consejo Directivo, las propuestas de integración del personal transitorio a las Prestaciones Otorgadas por Instituto, habiéndose aprobado en los siguientes términos:</a:t>
            </a:r>
          </a:p>
          <a:p>
            <a:pPr marL="457189" lvl="1" indent="0" algn="just">
              <a:buNone/>
            </a:pPr>
            <a:endParaRPr lang="es-MX" i="1" dirty="0">
              <a:latin typeface="+mn-lt"/>
            </a:endParaRPr>
          </a:p>
        </p:txBody>
      </p:sp>
      <p:sp>
        <p:nvSpPr>
          <p:cNvPr id="3" name="Título 2">
            <a:extLst>
              <a:ext uri="{FF2B5EF4-FFF2-40B4-BE49-F238E27FC236}">
                <a16:creationId xmlns:a16="http://schemas.microsoft.com/office/drawing/2014/main" id="{FA1673ED-7419-4E2E-8BDD-27735CD057A7}"/>
              </a:ext>
            </a:extLst>
          </p:cNvPr>
          <p:cNvSpPr>
            <a:spLocks noGrp="1"/>
          </p:cNvSpPr>
          <p:nvPr>
            <p:ph type="title" idx="4294967295"/>
          </p:nvPr>
        </p:nvSpPr>
        <p:spPr>
          <a:xfrm>
            <a:off x="1711325" y="28575"/>
            <a:ext cx="7432675" cy="611188"/>
          </a:xfrm>
        </p:spPr>
        <p:txBody>
          <a:bodyPr/>
          <a:lstStyle/>
          <a:p>
            <a:r>
              <a:rPr lang="es-MX" dirty="0"/>
              <a:t>Solicitud de Adecuación Presupuestal</a:t>
            </a:r>
          </a:p>
        </p:txBody>
      </p:sp>
      <p:sp>
        <p:nvSpPr>
          <p:cNvPr id="4" name="Marcador de pie de página 3">
            <a:extLst>
              <a:ext uri="{FF2B5EF4-FFF2-40B4-BE49-F238E27FC236}">
                <a16:creationId xmlns:a16="http://schemas.microsoft.com/office/drawing/2014/main" id="{DF511D37-09B3-4BFA-85F6-90FE57510617}"/>
              </a:ext>
            </a:extLst>
          </p:cNvPr>
          <p:cNvSpPr>
            <a:spLocks noGrp="1"/>
          </p:cNvSpPr>
          <p:nvPr>
            <p:ph type="ftr" sz="quarter" idx="4294967295"/>
          </p:nvPr>
        </p:nvSpPr>
        <p:spPr>
          <a:xfrm>
            <a:off x="3249636" y="6492875"/>
            <a:ext cx="3400425" cy="365125"/>
          </a:xfrm>
        </p:spPr>
        <p:txBody>
          <a:bodyPr/>
          <a:lstStyle/>
          <a:p>
            <a:r>
              <a:rPr lang="es-MX" dirty="0"/>
              <a:t>Sesión Ordinaria 01/2022 del 27 de enero 2022</a:t>
            </a:r>
          </a:p>
        </p:txBody>
      </p:sp>
      <p:sp>
        <p:nvSpPr>
          <p:cNvPr id="2" name="Marcador de número de diapositiva 1">
            <a:extLst>
              <a:ext uri="{FF2B5EF4-FFF2-40B4-BE49-F238E27FC236}">
                <a16:creationId xmlns:a16="http://schemas.microsoft.com/office/drawing/2014/main" id="{F6201E00-821D-4198-BA78-1B4FF6CFCFBD}"/>
              </a:ext>
            </a:extLst>
          </p:cNvPr>
          <p:cNvSpPr>
            <a:spLocks noGrp="1"/>
          </p:cNvSpPr>
          <p:nvPr>
            <p:ph type="sldNum" sz="quarter" idx="4"/>
          </p:nvPr>
        </p:nvSpPr>
        <p:spPr>
          <a:xfrm>
            <a:off x="7003366" y="6525178"/>
            <a:ext cx="2133600" cy="365125"/>
          </a:xfrm>
        </p:spPr>
        <p:txBody>
          <a:bodyPr/>
          <a:lstStyle/>
          <a:p>
            <a:fld id="{08DCC1CA-BC64-9342-9FC6-0A703FD15379}" type="slidenum">
              <a:rPr lang="en-US" smtClean="0">
                <a:solidFill>
                  <a:schemeClr val="bg1"/>
                </a:solidFill>
              </a:rPr>
              <a:pPr/>
              <a:t>67</a:t>
            </a:fld>
            <a:endParaRPr lang="en-US" dirty="0">
              <a:solidFill>
                <a:schemeClr val="bg1"/>
              </a:solidFill>
            </a:endParaRPr>
          </a:p>
        </p:txBody>
      </p:sp>
      <p:sp>
        <p:nvSpPr>
          <p:cNvPr id="27" name="Marcador de texto 2">
            <a:extLst>
              <a:ext uri="{FF2B5EF4-FFF2-40B4-BE49-F238E27FC236}">
                <a16:creationId xmlns:a16="http://schemas.microsoft.com/office/drawing/2014/main" id="{10606C5D-91A2-48EF-8528-A4C00E2E0E3A}"/>
              </a:ext>
            </a:extLst>
          </p:cNvPr>
          <p:cNvSpPr txBox="1">
            <a:spLocks/>
          </p:cNvSpPr>
          <p:nvPr/>
        </p:nvSpPr>
        <p:spPr>
          <a:xfrm>
            <a:off x="99058" y="666888"/>
            <a:ext cx="8995411" cy="419100"/>
          </a:xfrm>
          <a:prstGeom prst="rect">
            <a:avLst/>
          </a:prstGeom>
        </p:spPr>
        <p:txBody>
          <a:bodyPr/>
          <a:lstStyle>
            <a:lvl1pPr marL="342900" indent="-342900" algn="l" defTabSz="457200" rtl="0" eaLnBrk="1" latinLnBrk="0" hangingPunct="1">
              <a:spcBef>
                <a:spcPct val="20000"/>
              </a:spcBef>
              <a:buClr>
                <a:schemeClr val="accent1">
                  <a:lumMod val="50000"/>
                </a:schemeClr>
              </a:buClr>
              <a:buFont typeface="Wingdings" panose="05000000000000000000" pitchFamily="2"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ct val="20000"/>
              </a:spcBef>
              <a:buClr>
                <a:schemeClr val="accent1">
                  <a:lumMod val="50000"/>
                </a:schemeClr>
              </a:buClr>
              <a:buFont typeface="Arial"/>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ct val="20000"/>
              </a:spcBef>
              <a:buFont typeface="Arial"/>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ct val="20000"/>
              </a:spcBef>
              <a:buFont typeface="Arial"/>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ct val="20000"/>
              </a:spcBef>
              <a:buFont typeface="Arial"/>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buNone/>
            </a:pPr>
            <a:r>
              <a:rPr lang="es-MX" sz="1600" b="1" dirty="0">
                <a:solidFill>
                  <a:srgbClr val="7030A0"/>
                </a:solidFill>
              </a:rPr>
              <a:t>1.1 Ampliación Presupuestal para erogaciones de aportaciones patronales a cargo del IPEJAL derivada de la reforma a la Ley del Instituto de Pensiones del Estado de Jalisco</a:t>
            </a:r>
          </a:p>
        </p:txBody>
      </p:sp>
      <p:sp>
        <p:nvSpPr>
          <p:cNvPr id="15" name="CuadroTexto 14">
            <a:extLst>
              <a:ext uri="{FF2B5EF4-FFF2-40B4-BE49-F238E27FC236}">
                <a16:creationId xmlns:a16="http://schemas.microsoft.com/office/drawing/2014/main" id="{94D79683-AB80-4D29-8C91-9E51E955A492}"/>
              </a:ext>
            </a:extLst>
          </p:cNvPr>
          <p:cNvSpPr txBox="1"/>
          <p:nvPr/>
        </p:nvSpPr>
        <p:spPr>
          <a:xfrm>
            <a:off x="148148" y="1272899"/>
            <a:ext cx="8897229" cy="3600986"/>
          </a:xfrm>
          <a:prstGeom prst="rect">
            <a:avLst/>
          </a:prstGeom>
          <a:noFill/>
        </p:spPr>
        <p:txBody>
          <a:bodyPr wrap="square">
            <a:spAutoFit/>
          </a:bodyPr>
          <a:lstStyle/>
          <a:p>
            <a:pPr algn="just"/>
            <a:r>
              <a:rPr lang="es-MX" sz="1200" b="1" dirty="0">
                <a:solidFill>
                  <a:schemeClr val="tx1">
                    <a:lumMod val="85000"/>
                    <a:lumOff val="15000"/>
                  </a:schemeClr>
                </a:solidFill>
                <a:latin typeface="+mn-lt"/>
              </a:rPr>
              <a:t>Fundamento:</a:t>
            </a:r>
          </a:p>
          <a:p>
            <a:pPr algn="just"/>
            <a:endParaRPr lang="es-MX" sz="1200" dirty="0">
              <a:solidFill>
                <a:schemeClr val="tx1">
                  <a:lumMod val="85000"/>
                  <a:lumOff val="15000"/>
                </a:schemeClr>
              </a:solidFill>
              <a:latin typeface="+mn-lt"/>
            </a:endParaRPr>
          </a:p>
          <a:p>
            <a:pPr algn="just"/>
            <a:r>
              <a:rPr lang="es-MX" sz="1200" dirty="0">
                <a:solidFill>
                  <a:schemeClr val="tx1">
                    <a:lumMod val="85000"/>
                    <a:lumOff val="15000"/>
                  </a:schemeClr>
                </a:solidFill>
                <a:latin typeface="+mn-lt"/>
              </a:rPr>
              <a:t>Artículo 153. El Consejo Directivo tendrá las siguientes atribuciones:</a:t>
            </a:r>
          </a:p>
          <a:p>
            <a:pPr lvl="1" algn="just"/>
            <a:r>
              <a:rPr lang="es-MX" sz="1200" dirty="0">
                <a:solidFill>
                  <a:schemeClr val="tx1">
                    <a:lumMod val="85000"/>
                    <a:lumOff val="15000"/>
                  </a:schemeClr>
                </a:solidFill>
                <a:latin typeface="+mn-lt"/>
              </a:rPr>
              <a:t>(…)</a:t>
            </a:r>
          </a:p>
          <a:p>
            <a:pPr lvl="1" algn="just"/>
            <a:r>
              <a:rPr lang="es-MX" sz="1200" dirty="0">
                <a:solidFill>
                  <a:schemeClr val="tx1">
                    <a:lumMod val="85000"/>
                    <a:lumOff val="15000"/>
                  </a:schemeClr>
                </a:solidFill>
                <a:latin typeface="+mn-lt"/>
              </a:rPr>
              <a:t>IV. Aprobar los planes y programas del Instituto, en relación con las prestaciones, servicios y operaciones que la presente Ley establece;</a:t>
            </a:r>
          </a:p>
          <a:p>
            <a:pPr lvl="1" algn="just"/>
            <a:r>
              <a:rPr lang="es-MX" sz="1200" dirty="0">
                <a:solidFill>
                  <a:schemeClr val="tx1">
                    <a:lumMod val="85000"/>
                    <a:lumOff val="15000"/>
                  </a:schemeClr>
                </a:solidFill>
                <a:latin typeface="+mn-lt"/>
              </a:rPr>
              <a:t>V. Establecer y aprobar los criterios, políticas y lineamientos sobre las inversiones de los fondos de aportaciones, de las reservas patrimoniales y demás recursos del Instituto, con sujeción a las disposiciones de esta Ley y sus reglamentos;</a:t>
            </a:r>
          </a:p>
          <a:p>
            <a:pPr lvl="1" algn="just"/>
            <a:r>
              <a:rPr lang="es-MX" sz="1200" dirty="0">
                <a:solidFill>
                  <a:schemeClr val="tx1">
                    <a:lumMod val="85000"/>
                    <a:lumOff val="15000"/>
                  </a:schemeClr>
                </a:solidFill>
                <a:latin typeface="+mn-lt"/>
              </a:rPr>
              <a:t>(…)</a:t>
            </a:r>
          </a:p>
          <a:p>
            <a:pPr lvl="1" algn="just"/>
            <a:r>
              <a:rPr lang="es-MX" sz="1200" dirty="0">
                <a:solidFill>
                  <a:schemeClr val="tx1">
                    <a:lumMod val="85000"/>
                    <a:lumOff val="15000"/>
                  </a:schemeClr>
                </a:solidFill>
                <a:latin typeface="+mn-lt"/>
              </a:rPr>
              <a:t>X. Analizar, estudiar, discutir y, en su caso, aprobar los presupuestos de ingresos y egresos, así como la plantilla de personal del Instituto;</a:t>
            </a:r>
          </a:p>
          <a:p>
            <a:pPr lvl="1" algn="just"/>
            <a:r>
              <a:rPr lang="es-MX" sz="1200" dirty="0">
                <a:solidFill>
                  <a:schemeClr val="tx1">
                    <a:lumMod val="85000"/>
                    <a:lumOff val="15000"/>
                  </a:schemeClr>
                </a:solidFill>
                <a:latin typeface="+mn-lt"/>
              </a:rPr>
              <a:t>(…)</a:t>
            </a:r>
          </a:p>
          <a:p>
            <a:pPr algn="just"/>
            <a:endParaRPr lang="es-MX" sz="1200" dirty="0">
              <a:solidFill>
                <a:schemeClr val="tx1">
                  <a:lumMod val="85000"/>
                  <a:lumOff val="15000"/>
                </a:schemeClr>
              </a:solidFill>
              <a:latin typeface="+mn-lt"/>
            </a:endParaRPr>
          </a:p>
          <a:p>
            <a:pPr algn="just"/>
            <a:r>
              <a:rPr lang="es-MX" sz="1200" dirty="0">
                <a:solidFill>
                  <a:schemeClr val="tx1">
                    <a:lumMod val="85000"/>
                    <a:lumOff val="15000"/>
                  </a:schemeClr>
                </a:solidFill>
                <a:latin typeface="+mn-lt"/>
              </a:rPr>
              <a:t>I. Adecuaciones Presupuestales que Aprueba el Consejo Directivo:</a:t>
            </a:r>
          </a:p>
          <a:p>
            <a:pPr algn="just"/>
            <a:r>
              <a:rPr lang="es-MX" sz="1200" dirty="0">
                <a:solidFill>
                  <a:schemeClr val="tx1">
                    <a:lumMod val="85000"/>
                    <a:lumOff val="15000"/>
                  </a:schemeClr>
                </a:solidFill>
                <a:latin typeface="+mn-lt"/>
              </a:rPr>
              <a:t>I.1. Ampliaciones Presupuestales.</a:t>
            </a:r>
          </a:p>
          <a:p>
            <a:pPr algn="just"/>
            <a:r>
              <a:rPr lang="es-MX" sz="1200" dirty="0">
                <a:solidFill>
                  <a:schemeClr val="tx1">
                    <a:lumMod val="85000"/>
                    <a:lumOff val="15000"/>
                  </a:schemeClr>
                </a:solidFill>
                <a:latin typeface="+mn-lt"/>
              </a:rPr>
              <a:t>I.2. Transferencias entre Partidas Presupuestales de distintos Capítulos.</a:t>
            </a:r>
          </a:p>
          <a:p>
            <a:pPr algn="just"/>
            <a:r>
              <a:rPr lang="es-MX" sz="1200" dirty="0">
                <a:solidFill>
                  <a:schemeClr val="tx1">
                    <a:lumMod val="85000"/>
                    <a:lumOff val="15000"/>
                  </a:schemeClr>
                </a:solidFill>
                <a:latin typeface="+mn-lt"/>
              </a:rPr>
              <a:t>I.3. Transferencias entre Partidas Presupuestales del mismo Capítulo mayores al 10% del presupuesto original aprobado de la partida de origen.”</a:t>
            </a:r>
          </a:p>
        </p:txBody>
      </p:sp>
    </p:spTree>
    <p:extLst>
      <p:ext uri="{BB962C8B-B14F-4D97-AF65-F5344CB8AC3E}">
        <p14:creationId xmlns:p14="http://schemas.microsoft.com/office/powerpoint/2010/main" val="214152143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0">
  <p:cSld>
    <p:bg>
      <p:bgRef idx="1001">
        <a:schemeClr val="bg2"/>
      </p:bgRef>
    </p:bg>
    <p:spTree>
      <p:nvGrpSpPr>
        <p:cNvPr id="1" name=""/>
        <p:cNvGrpSpPr/>
        <p:nvPr/>
      </p:nvGrpSpPr>
      <p:grpSpPr>
        <a:xfrm>
          <a:off x="0" y="0"/>
          <a:ext cx="0" cy="0"/>
          <a:chOff x="0" y="0"/>
          <a:chExt cx="0" cy="0"/>
        </a:xfrm>
      </p:grpSpPr>
      <p:sp>
        <p:nvSpPr>
          <p:cNvPr id="5" name="Marcador de número de diapositiva 4">
            <a:extLst>
              <a:ext uri="{FF2B5EF4-FFF2-40B4-BE49-F238E27FC236}">
                <a16:creationId xmlns:a16="http://schemas.microsoft.com/office/drawing/2014/main" id="{1CB2DD21-F8F1-424D-A878-00CEFAB1F06A}"/>
              </a:ext>
            </a:extLst>
          </p:cNvPr>
          <p:cNvSpPr>
            <a:spLocks noGrp="1"/>
          </p:cNvSpPr>
          <p:nvPr>
            <p:ph type="sldNum" sz="quarter" idx="4"/>
          </p:nvPr>
        </p:nvSpPr>
        <p:spPr>
          <a:xfrm>
            <a:off x="6919865" y="6492875"/>
            <a:ext cx="21336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100" b="0" i="0" u="none" strike="noStrike" kern="1200" cap="none" spc="0" normalizeH="0" baseline="0" noProof="0" smtClean="0">
                <a:ln>
                  <a:noFill/>
                </a:ln>
                <a:solidFill>
                  <a:schemeClr val="bg1"/>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68</a:t>
            </a:fld>
            <a:endParaRPr kumimoji="0" lang="en-US" sz="1100" b="0" i="0" u="none" strike="noStrike" kern="1200" cap="none" spc="0" normalizeH="0" baseline="0" noProof="0" dirty="0">
              <a:ln>
                <a:noFill/>
              </a:ln>
              <a:solidFill>
                <a:schemeClr val="bg1"/>
              </a:solidFill>
              <a:effectLst/>
              <a:uLnTx/>
              <a:uFillTx/>
              <a:latin typeface="Prompt ExtraLight"/>
              <a:ea typeface="+mn-ea"/>
              <a:cs typeface="+mn-cs"/>
            </a:endParaRPr>
          </a:p>
        </p:txBody>
      </p:sp>
      <p:sp>
        <p:nvSpPr>
          <p:cNvPr id="2" name="Título 1">
            <a:extLst>
              <a:ext uri="{FF2B5EF4-FFF2-40B4-BE49-F238E27FC236}">
                <a16:creationId xmlns:a16="http://schemas.microsoft.com/office/drawing/2014/main" id="{084D06D4-5FC9-4774-928F-A5C406F1ACBF}"/>
              </a:ext>
            </a:extLst>
          </p:cNvPr>
          <p:cNvSpPr>
            <a:spLocks noGrp="1"/>
          </p:cNvSpPr>
          <p:nvPr>
            <p:ph type="title"/>
          </p:nvPr>
        </p:nvSpPr>
        <p:spPr>
          <a:xfrm>
            <a:off x="291443" y="2485486"/>
            <a:ext cx="6628422" cy="1147796"/>
          </a:xfrm>
        </p:spPr>
        <p:txBody>
          <a:bodyPr>
            <a:noAutofit/>
          </a:bodyPr>
          <a:lstStyle/>
          <a:p>
            <a:r>
              <a:rPr lang="es-MX" dirty="0">
                <a:solidFill>
                  <a:schemeClr val="bg2">
                    <a:lumMod val="50000"/>
                  </a:schemeClr>
                </a:solidFill>
              </a:rPr>
              <a:t>9. Discusión y en su caso aprobación del proyecto Inmobiliario Denominado Rinconada Los Fresnos.</a:t>
            </a:r>
          </a:p>
        </p:txBody>
      </p:sp>
      <p:sp>
        <p:nvSpPr>
          <p:cNvPr id="4" name="Marcador de pie de página 3">
            <a:extLst>
              <a:ext uri="{FF2B5EF4-FFF2-40B4-BE49-F238E27FC236}">
                <a16:creationId xmlns:a16="http://schemas.microsoft.com/office/drawing/2014/main" id="{0A810690-F758-4BE2-B7E8-78A6A8AC3770}"/>
              </a:ext>
            </a:extLst>
          </p:cNvPr>
          <p:cNvSpPr>
            <a:spLocks noGrp="1"/>
          </p:cNvSpPr>
          <p:nvPr>
            <p:ph type="ftr" sz="quarter" idx="3"/>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b="0" i="0" u="none" strike="noStrike" kern="1200" cap="none" spc="0" normalizeH="0" baseline="0" noProof="0">
                <a:ln>
                  <a:noFill/>
                </a:ln>
                <a:solidFill>
                  <a:prstClr val="black">
                    <a:tint val="75000"/>
                  </a:prstClr>
                </a:solidFill>
                <a:effectLst/>
                <a:uLnTx/>
                <a:uFillTx/>
                <a:latin typeface="Prompt ExtraLight"/>
                <a:ea typeface="+mn-ea"/>
                <a:cs typeface="+mn-cs"/>
              </a:rPr>
              <a:t>Sesión Ordinaria 01/2022 del 27 de enero 2022</a:t>
            </a:r>
            <a:endParaRPr kumimoji="0" lang="en-US"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7" name="Rectángulo 6">
            <a:extLst>
              <a:ext uri="{FF2B5EF4-FFF2-40B4-BE49-F238E27FC236}">
                <a16:creationId xmlns:a16="http://schemas.microsoft.com/office/drawing/2014/main" id="{3236BEE7-5639-483F-87B1-0F64A6CD7BAF}"/>
              </a:ext>
            </a:extLst>
          </p:cNvPr>
          <p:cNvSpPr/>
          <p:nvPr/>
        </p:nvSpPr>
        <p:spPr>
          <a:xfrm>
            <a:off x="673493" y="5440948"/>
            <a:ext cx="8343995" cy="1154162"/>
          </a:xfrm>
          <a:prstGeom prst="rect">
            <a:avLst/>
          </a:pr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wrap="square">
            <a:spAutoFit/>
          </a:bodyPr>
          <a:lstStyle/>
          <a:p>
            <a:pPr marL="495450" marR="0" lvl="0" indent="-171450" algn="just" defTabSz="457200" rtl="0" eaLnBrk="1" fontAlgn="auto" latinLnBrk="0" hangingPunct="1">
              <a:lnSpc>
                <a:spcPct val="100000"/>
              </a:lnSpc>
              <a:buClrTx/>
              <a:buSzTx/>
              <a:buBlip>
                <a:blip r:embed="rId3"/>
              </a:buBlip>
              <a:tabLst/>
              <a:defRPr/>
            </a:pPr>
            <a:r>
              <a:rPr kumimoji="0" lang="es-MX" sz="1400" b="0" i="0" u="none" strike="noStrike" kern="1200" cap="none" spc="0" normalizeH="0" baseline="0" noProof="0" dirty="0">
                <a:ln>
                  <a:noFill/>
                </a:ln>
                <a:solidFill>
                  <a:schemeClr val="bg2">
                    <a:lumMod val="50000"/>
                  </a:schemeClr>
                </a:solidFill>
                <a:effectLst/>
                <a:uLnTx/>
                <a:uFillTx/>
                <a:latin typeface="Prompt ExtraLight"/>
                <a:ea typeface="+mn-ea"/>
                <a:cs typeface="+mn-cs"/>
              </a:rPr>
              <a:t>E</a:t>
            </a:r>
            <a:r>
              <a:rPr kumimoji="0" lang="es-MX" sz="1100" b="0" i="0" u="none" strike="noStrike" kern="1200" cap="none" spc="0" normalizeH="0" baseline="0" noProof="0" dirty="0">
                <a:ln>
                  <a:noFill/>
                </a:ln>
                <a:solidFill>
                  <a:schemeClr val="bg2">
                    <a:lumMod val="50000"/>
                  </a:schemeClr>
                </a:solidFill>
                <a:effectLst/>
                <a:uLnTx/>
                <a:uFillTx/>
                <a:latin typeface="Prompt ExtraLight"/>
                <a:ea typeface="+mn-ea"/>
                <a:cs typeface="+mn-cs"/>
              </a:rPr>
              <a:t>n desahogo del punto número </a:t>
            </a:r>
            <a:r>
              <a:rPr lang="es-MX" sz="1100" dirty="0">
                <a:solidFill>
                  <a:schemeClr val="bg2">
                    <a:lumMod val="50000"/>
                  </a:schemeClr>
                </a:solidFill>
                <a:latin typeface="Prompt ExtraLight"/>
              </a:rPr>
              <a:t>nueve</a:t>
            </a:r>
            <a:r>
              <a:rPr kumimoji="0" lang="es-MX" sz="1100" b="0" i="0" u="none" strike="noStrike" kern="1200" cap="none" spc="0" normalizeH="0" baseline="0" noProof="0" dirty="0">
                <a:ln>
                  <a:noFill/>
                </a:ln>
                <a:solidFill>
                  <a:schemeClr val="bg2">
                    <a:lumMod val="50000"/>
                  </a:schemeClr>
                </a:solidFill>
                <a:effectLst/>
                <a:uLnTx/>
                <a:uFillTx/>
                <a:latin typeface="Prompt ExtraLight"/>
                <a:ea typeface="+mn-ea"/>
                <a:cs typeface="+mn-cs"/>
              </a:rPr>
              <a:t> del orden del día, el Director General del Instituto de Pensiones del Estado de Jalisco, Héctor Pizano Ramos, con fundamento en lo establecido en el artículo 154 fracción V de la Ley del Instituto de Pensiones del Estado de Jalisco, presenta lo relativo a la </a:t>
            </a:r>
            <a:r>
              <a:rPr kumimoji="0" lang="es-MX" sz="1100" b="0" i="1" u="none" strike="noStrike" kern="1200" cap="none" spc="0" normalizeH="0" baseline="0" noProof="0" dirty="0">
                <a:ln>
                  <a:noFill/>
                </a:ln>
                <a:solidFill>
                  <a:schemeClr val="bg2">
                    <a:lumMod val="50000"/>
                  </a:schemeClr>
                </a:solidFill>
                <a:effectLst/>
                <a:uLnTx/>
                <a:uFillTx/>
                <a:latin typeface="Prompt ExtraLight"/>
                <a:ea typeface="+mn-ea"/>
                <a:cs typeface="+mn-cs"/>
              </a:rPr>
              <a:t>Discusión y en su caso aprobación del proyecto Inmobiliario Denominado Rinconada Los Fresnos</a:t>
            </a:r>
            <a:r>
              <a:rPr kumimoji="0" lang="es-MX" sz="1100" b="0" i="0" u="none" strike="noStrike" kern="1200" cap="none" spc="0" normalizeH="0" baseline="0" noProof="0" dirty="0">
                <a:ln>
                  <a:noFill/>
                </a:ln>
                <a:solidFill>
                  <a:schemeClr val="bg2">
                    <a:lumMod val="50000"/>
                  </a:schemeClr>
                </a:solidFill>
                <a:effectLst/>
                <a:uLnTx/>
                <a:uFillTx/>
                <a:latin typeface="Prompt ExtraLight"/>
                <a:ea typeface="+mn-ea"/>
                <a:cs typeface="+mn-cs"/>
              </a:rPr>
              <a:t>, con ajuste a partir del día siguiente a aquel en que cada afiliado haya cobrado su último sueldo, de conformidad con el artículo cuarto transitorio de la Ley del Instituto de Pensiones del Estado de Jalisco, conforme al siguiente reporte general:</a:t>
            </a:r>
          </a:p>
        </p:txBody>
      </p:sp>
      <p:pic>
        <p:nvPicPr>
          <p:cNvPr id="9" name="Imagen 8" descr="Un letrero de color negro&#10;&#10;Descripción generada automáticamente con confianza baja">
            <a:extLst>
              <a:ext uri="{FF2B5EF4-FFF2-40B4-BE49-F238E27FC236}">
                <a16:creationId xmlns:a16="http://schemas.microsoft.com/office/drawing/2014/main" id="{B8038AA4-9C30-4384-B1ED-011B6CA8F1E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67493" y="3633282"/>
            <a:ext cx="722311" cy="722311"/>
          </a:xfrm>
          <a:prstGeom prst="rect">
            <a:avLst/>
          </a:prstGeom>
        </p:spPr>
      </p:pic>
    </p:spTree>
    <p:extLst>
      <p:ext uri="{BB962C8B-B14F-4D97-AF65-F5344CB8AC3E}">
        <p14:creationId xmlns:p14="http://schemas.microsoft.com/office/powerpoint/2010/main" val="3330287047"/>
      </p:ext>
    </p:extLst>
  </p:cSld>
  <p:clrMapOvr>
    <a:overrideClrMapping bg1="lt1" tx1="dk1" bg2="lt2" tx2="dk2" accent1="accent1" accent2="accent2" accent3="accent3" accent4="accent4" accent5="accent5" accent6="accent6" hlink="hlink" folHlink="folHlink"/>
  </p:clrMapOvr>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0433CD6C-FDC4-4929-A014-87568B3CCB28}"/>
              </a:ext>
            </a:extLst>
          </p:cNvPr>
          <p:cNvSpPr>
            <a:spLocks noGrp="1"/>
          </p:cNvSpPr>
          <p:nvPr>
            <p:ph type="sldNum" sz="quarter" idx="4"/>
          </p:nvPr>
        </p:nvSpPr>
        <p:spPr/>
        <p:txBody>
          <a:bodyPr/>
          <a:lstStyle/>
          <a:p>
            <a:fld id="{08DCC1CA-BC64-9342-9FC6-0A703FD15379}" type="slidenum">
              <a:rPr lang="en-US" smtClean="0">
                <a:solidFill>
                  <a:schemeClr val="bg1"/>
                </a:solidFill>
              </a:rPr>
              <a:pPr/>
              <a:t>69</a:t>
            </a:fld>
            <a:endParaRPr lang="en-US" dirty="0">
              <a:solidFill>
                <a:schemeClr val="bg1"/>
              </a:solidFill>
            </a:endParaRPr>
          </a:p>
        </p:txBody>
      </p:sp>
      <p:sp>
        <p:nvSpPr>
          <p:cNvPr id="3" name="Título 2">
            <a:extLst>
              <a:ext uri="{FF2B5EF4-FFF2-40B4-BE49-F238E27FC236}">
                <a16:creationId xmlns:a16="http://schemas.microsoft.com/office/drawing/2014/main" id="{7040D4CE-9E47-48A5-8EA2-D9B91F149E14}"/>
              </a:ext>
            </a:extLst>
          </p:cNvPr>
          <p:cNvSpPr>
            <a:spLocks noGrp="1"/>
          </p:cNvSpPr>
          <p:nvPr>
            <p:ph type="title"/>
          </p:nvPr>
        </p:nvSpPr>
        <p:spPr/>
        <p:txBody>
          <a:bodyPr/>
          <a:lstStyle/>
          <a:p>
            <a:r>
              <a:rPr lang="es-MX" dirty="0"/>
              <a:t>Rinconada Los Fresnos</a:t>
            </a:r>
          </a:p>
        </p:txBody>
      </p:sp>
      <p:sp>
        <p:nvSpPr>
          <p:cNvPr id="4" name="Marcador de pie de página 3">
            <a:extLst>
              <a:ext uri="{FF2B5EF4-FFF2-40B4-BE49-F238E27FC236}">
                <a16:creationId xmlns:a16="http://schemas.microsoft.com/office/drawing/2014/main" id="{6B1FAD99-F394-45E7-AAA2-5C20CF40569E}"/>
              </a:ext>
            </a:extLst>
          </p:cNvPr>
          <p:cNvSpPr>
            <a:spLocks noGrp="1"/>
          </p:cNvSpPr>
          <p:nvPr>
            <p:ph type="ftr" sz="quarter" idx="3"/>
          </p:nvPr>
        </p:nvSpPr>
        <p:spPr/>
        <p:txBody>
          <a:bodyPr/>
          <a:lstStyle/>
          <a:p>
            <a:r>
              <a:rPr lang="es-MX"/>
              <a:t>Sesión Ordinaria 01/2022 del 27 de enero 2022</a:t>
            </a:r>
            <a:endParaRPr lang="es-MX" dirty="0"/>
          </a:p>
        </p:txBody>
      </p:sp>
      <p:sp>
        <p:nvSpPr>
          <p:cNvPr id="5" name="Marcador de contenido 4">
            <a:extLst>
              <a:ext uri="{FF2B5EF4-FFF2-40B4-BE49-F238E27FC236}">
                <a16:creationId xmlns:a16="http://schemas.microsoft.com/office/drawing/2014/main" id="{110A65A8-3726-4617-939B-411D8F6B34AE}"/>
              </a:ext>
            </a:extLst>
          </p:cNvPr>
          <p:cNvSpPr>
            <a:spLocks noGrp="1"/>
          </p:cNvSpPr>
          <p:nvPr>
            <p:ph idx="1"/>
          </p:nvPr>
        </p:nvSpPr>
        <p:spPr>
          <a:xfrm>
            <a:off x="91821" y="773490"/>
            <a:ext cx="5561210" cy="1380457"/>
          </a:xfrm>
        </p:spPr>
        <p:txBody>
          <a:bodyPr>
            <a:normAutofit/>
          </a:bodyPr>
          <a:lstStyle/>
          <a:p>
            <a:pPr marL="0" indent="0">
              <a:lnSpc>
                <a:spcPct val="100000"/>
              </a:lnSpc>
              <a:buNone/>
            </a:pPr>
            <a:r>
              <a:rPr lang="es-MX" sz="1200" dirty="0"/>
              <a:t>Instituto de Pensiones del Estado de Jalisco.</a:t>
            </a:r>
          </a:p>
          <a:p>
            <a:pPr marL="0" indent="0">
              <a:lnSpc>
                <a:spcPct val="100000"/>
              </a:lnSpc>
              <a:buNone/>
            </a:pPr>
            <a:r>
              <a:rPr lang="es-MX" sz="1200" dirty="0"/>
              <a:t>Tierra y Armonía, Creaciones Inmobiliarias.</a:t>
            </a:r>
          </a:p>
        </p:txBody>
      </p:sp>
      <p:pic>
        <p:nvPicPr>
          <p:cNvPr id="6" name="Imagen 5" descr="Imagen que contiene Dibujo de ingeniería&#10;&#10;Descripción generada automáticamente">
            <a:extLst>
              <a:ext uri="{FF2B5EF4-FFF2-40B4-BE49-F238E27FC236}">
                <a16:creationId xmlns:a16="http://schemas.microsoft.com/office/drawing/2014/main" id="{001746A4-D6DB-4E15-B80A-96E5ECCEED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77998" y="4036637"/>
            <a:ext cx="3868178" cy="2083642"/>
          </a:xfrm>
          <a:prstGeom prst="rect">
            <a:avLst/>
          </a:prstGeom>
        </p:spPr>
      </p:pic>
      <p:sp>
        <p:nvSpPr>
          <p:cNvPr id="7" name="CuadroTexto 6">
            <a:extLst>
              <a:ext uri="{FF2B5EF4-FFF2-40B4-BE49-F238E27FC236}">
                <a16:creationId xmlns:a16="http://schemas.microsoft.com/office/drawing/2014/main" id="{AA26AC7B-A8D0-4B9A-A271-B7C35589E72C}"/>
              </a:ext>
            </a:extLst>
          </p:cNvPr>
          <p:cNvSpPr txBox="1"/>
          <p:nvPr/>
        </p:nvSpPr>
        <p:spPr>
          <a:xfrm>
            <a:off x="3633769" y="6242843"/>
            <a:ext cx="5453079" cy="300082"/>
          </a:xfrm>
          <a:prstGeom prst="rect">
            <a:avLst/>
          </a:prstGeom>
          <a:noFill/>
        </p:spPr>
        <p:txBody>
          <a:bodyPr wrap="square" rtlCol="0">
            <a:spAutoFit/>
          </a:bodyPr>
          <a:lstStyle/>
          <a:p>
            <a:r>
              <a:rPr lang="es-MX" sz="1350" b="1" dirty="0">
                <a:ea typeface="Dotum" panose="020B0600000101010101" pitchFamily="34" charset="-127"/>
              </a:rPr>
              <a:t>Ubicación: </a:t>
            </a:r>
            <a:r>
              <a:rPr lang="es-MX" sz="1350" dirty="0">
                <a:ea typeface="Dotum" panose="020B0600000101010101" pitchFamily="34" charset="-127"/>
              </a:rPr>
              <a:t>Av. Valle de Ameca, La Tuzania, Zapopan, Jalisco. </a:t>
            </a:r>
          </a:p>
        </p:txBody>
      </p:sp>
      <p:pic>
        <p:nvPicPr>
          <p:cNvPr id="8" name="Imagen 7" descr="Imagen que contiene edificio, circuito, alfombra, lugar&#10;&#10;Descripción generada automáticamente">
            <a:extLst>
              <a:ext uri="{FF2B5EF4-FFF2-40B4-BE49-F238E27FC236}">
                <a16:creationId xmlns:a16="http://schemas.microsoft.com/office/drawing/2014/main" id="{ECD1D9DD-826B-4063-8847-BE57A9B7D8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17815" y="1383066"/>
            <a:ext cx="7031014" cy="2379741"/>
          </a:xfrm>
          <a:prstGeom prst="rect">
            <a:avLst/>
          </a:prstGeom>
        </p:spPr>
      </p:pic>
      <p:pic>
        <p:nvPicPr>
          <p:cNvPr id="9" name="Imagen 8" descr="Interfaz de usuario gráfica, Diagrama, Aplicación, PowerPoint&#10;&#10;Descripción generada automáticamente">
            <a:extLst>
              <a:ext uri="{FF2B5EF4-FFF2-40B4-BE49-F238E27FC236}">
                <a16:creationId xmlns:a16="http://schemas.microsoft.com/office/drawing/2014/main" id="{B90B79E0-217C-48B3-8422-0CD220A4F961}"/>
              </a:ext>
            </a:extLst>
          </p:cNvPr>
          <p:cNvPicPr>
            <a:picLocks noChangeAspect="1"/>
          </p:cNvPicPr>
          <p:nvPr/>
        </p:nvPicPr>
        <p:blipFill rotWithShape="1">
          <a:blip r:embed="rId4">
            <a:extLst>
              <a:ext uri="{28A0092B-C50C-407E-A947-70E740481C1C}">
                <a14:useLocalDpi xmlns:a14="http://schemas.microsoft.com/office/drawing/2010/main" val="0"/>
              </a:ext>
            </a:extLst>
          </a:blip>
          <a:srcRect b="16785"/>
          <a:stretch/>
        </p:blipFill>
        <p:spPr>
          <a:xfrm>
            <a:off x="1011819" y="4124533"/>
            <a:ext cx="3254185" cy="2118310"/>
          </a:xfrm>
          <a:prstGeom prst="rect">
            <a:avLst/>
          </a:prstGeom>
        </p:spPr>
      </p:pic>
    </p:spTree>
    <p:extLst>
      <p:ext uri="{BB962C8B-B14F-4D97-AF65-F5344CB8AC3E}">
        <p14:creationId xmlns:p14="http://schemas.microsoft.com/office/powerpoint/2010/main" val="35165844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ángulo 10">
            <a:extLst>
              <a:ext uri="{FF2B5EF4-FFF2-40B4-BE49-F238E27FC236}">
                <a16:creationId xmlns:a16="http://schemas.microsoft.com/office/drawing/2014/main" id="{AE1B4751-3896-4D5E-91A9-BE6CEF30A9A1}"/>
              </a:ext>
            </a:extLst>
          </p:cNvPr>
          <p:cNvSpPr/>
          <p:nvPr/>
        </p:nvSpPr>
        <p:spPr>
          <a:xfrm>
            <a:off x="0" y="961736"/>
            <a:ext cx="9144000" cy="51885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2" name="Marcador de número de diapositiva 1">
            <a:extLst>
              <a:ext uri="{FF2B5EF4-FFF2-40B4-BE49-F238E27FC236}">
                <a16:creationId xmlns:a16="http://schemas.microsoft.com/office/drawing/2014/main" id="{EFD18299-7D99-4C7E-B92F-A516BF666A05}"/>
              </a:ext>
            </a:extLst>
          </p:cNvPr>
          <p:cNvSpPr>
            <a:spLocks noGrp="1"/>
          </p:cNvSpPr>
          <p:nvPr>
            <p:ph type="sldNum" sz="quarter" idx="4"/>
          </p:nvPr>
        </p:nvSpPr>
        <p:spPr>
          <a:xfrm>
            <a:off x="6924675" y="6488464"/>
            <a:ext cx="21336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100" b="0" i="0" u="none" strike="noStrike" kern="1200" cap="none" spc="0" normalizeH="0" baseline="0" noProof="0" smtClean="0">
                <a:ln>
                  <a:noFill/>
                </a:ln>
                <a:solidFill>
                  <a:schemeClr val="bg1"/>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100" b="0" i="0" u="none" strike="noStrike" kern="1200" cap="none" spc="0" normalizeH="0" baseline="0" noProof="0" dirty="0">
              <a:ln>
                <a:noFill/>
              </a:ln>
              <a:solidFill>
                <a:schemeClr val="bg1"/>
              </a:solidFill>
              <a:effectLst/>
              <a:uLnTx/>
              <a:uFillTx/>
              <a:latin typeface="Prompt ExtraLight"/>
              <a:ea typeface="+mn-ea"/>
              <a:cs typeface="+mn-cs"/>
            </a:endParaRPr>
          </a:p>
        </p:txBody>
      </p:sp>
      <p:sp>
        <p:nvSpPr>
          <p:cNvPr id="3" name="Título 2">
            <a:extLst>
              <a:ext uri="{FF2B5EF4-FFF2-40B4-BE49-F238E27FC236}">
                <a16:creationId xmlns:a16="http://schemas.microsoft.com/office/drawing/2014/main" id="{1D4092BF-EA28-472F-BBCB-D67D77A32E04}"/>
              </a:ext>
            </a:extLst>
          </p:cNvPr>
          <p:cNvSpPr>
            <a:spLocks noGrp="1"/>
          </p:cNvSpPr>
          <p:nvPr>
            <p:ph type="title" idx="4294967295"/>
          </p:nvPr>
        </p:nvSpPr>
        <p:spPr>
          <a:xfrm>
            <a:off x="1690688" y="15875"/>
            <a:ext cx="7453312" cy="446088"/>
          </a:xfrm>
        </p:spPr>
        <p:txBody>
          <a:bodyPr>
            <a:normAutofit fontScale="90000"/>
          </a:bodyPr>
          <a:lstStyle/>
          <a:p>
            <a:r>
              <a:rPr lang="es-MX" dirty="0"/>
              <a:t>Estados Financieros Diciembre 2021 </a:t>
            </a:r>
            <a:endParaRPr lang="es-MX" b="0" dirty="0"/>
          </a:p>
        </p:txBody>
      </p:sp>
      <p:sp>
        <p:nvSpPr>
          <p:cNvPr id="4" name="Marcador de pie de página 3">
            <a:extLst>
              <a:ext uri="{FF2B5EF4-FFF2-40B4-BE49-F238E27FC236}">
                <a16:creationId xmlns:a16="http://schemas.microsoft.com/office/drawing/2014/main" id="{EACDBAB3-1DD7-452E-B6EB-FBE396516BB7}"/>
              </a:ext>
            </a:extLst>
          </p:cNvPr>
          <p:cNvSpPr>
            <a:spLocks noGrp="1"/>
          </p:cNvSpPr>
          <p:nvPr>
            <p:ph type="ftr" sz="quarter" idx="4294967295"/>
          </p:nvPr>
        </p:nvSpPr>
        <p:spPr>
          <a:xfrm>
            <a:off x="2871786" y="6535737"/>
            <a:ext cx="3400425" cy="365125"/>
          </a:xfr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700" b="0" i="0" u="none" strike="noStrike" kern="1200" cap="none" spc="0" normalizeH="0" baseline="0" noProof="0" dirty="0">
                <a:ln>
                  <a:noFill/>
                </a:ln>
                <a:solidFill>
                  <a:prstClr val="black">
                    <a:tint val="75000"/>
                  </a:prstClr>
                </a:solidFill>
                <a:effectLst/>
                <a:uLnTx/>
                <a:uFillTx/>
                <a:latin typeface="Prompt ExtraLight"/>
                <a:ea typeface="+mn-ea"/>
                <a:cs typeface="+mn-cs"/>
              </a:rPr>
              <a:t>Sesión Ordinaria 01/2022 del 27 de enero 2022</a:t>
            </a:r>
          </a:p>
        </p:txBody>
      </p:sp>
      <p:sp>
        <p:nvSpPr>
          <p:cNvPr id="6" name="Marcador de número de diapositiva 2">
            <a:extLst>
              <a:ext uri="{FF2B5EF4-FFF2-40B4-BE49-F238E27FC236}">
                <a16:creationId xmlns:a16="http://schemas.microsoft.com/office/drawing/2014/main" id="{FF7C1F9A-A097-4A5E-B6F2-585566150990}"/>
              </a:ext>
            </a:extLst>
          </p:cNvPr>
          <p:cNvSpPr txBox="1">
            <a:spLocks/>
          </p:cNvSpPr>
          <p:nvPr/>
        </p:nvSpPr>
        <p:spPr>
          <a:xfrm>
            <a:off x="0" y="0"/>
            <a:ext cx="0" cy="0"/>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200" b="0" i="0" u="none" strike="noStrike" kern="1200" cap="none" spc="0" normalizeH="0" baseline="0" noProof="0" smtClean="0">
                <a:ln>
                  <a:noFill/>
                </a:ln>
                <a:solidFill>
                  <a:prstClr val="black">
                    <a:tint val="75000"/>
                  </a:prstClr>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7" name="Título 3">
            <a:extLst>
              <a:ext uri="{FF2B5EF4-FFF2-40B4-BE49-F238E27FC236}">
                <a16:creationId xmlns:a16="http://schemas.microsoft.com/office/drawing/2014/main" id="{66914799-704D-4F3A-9BB2-61DEFFCE2A71}"/>
              </a:ext>
            </a:extLst>
          </p:cNvPr>
          <p:cNvSpPr txBox="1">
            <a:spLocks/>
          </p:cNvSpPr>
          <p:nvPr/>
        </p:nvSpPr>
        <p:spPr>
          <a:xfrm>
            <a:off x="0" y="0"/>
            <a:ext cx="0" cy="0"/>
          </a:xfrm>
          <a:prstGeom prst="rect">
            <a:avLst/>
          </a:prstGeom>
        </p:spPr>
        <p:txBody>
          <a:bodyPr vert="horz" lIns="91440" tIns="45720" rIns="91440" bIns="45720" rtlCol="0" anchor="ctr">
            <a:noAutofit/>
          </a:bodyPr>
          <a:lstStyle>
            <a:lvl1pPr algn="ctr" defTabSz="914377" rtl="0" eaLnBrk="1" latinLnBrk="0" hangingPunct="1">
              <a:lnSpc>
                <a:spcPct val="90000"/>
              </a:lnSpc>
              <a:spcBef>
                <a:spcPct val="0"/>
              </a:spcBef>
              <a:buNone/>
              <a:defRPr sz="1900" b="1" kern="1200">
                <a:solidFill>
                  <a:schemeClr val="bg1"/>
                </a:solidFill>
                <a:latin typeface="+mj-lt"/>
                <a:ea typeface="+mj-ea"/>
                <a:cs typeface="+mj-cs"/>
              </a:defRPr>
            </a:lvl1pPr>
          </a:lstStyle>
          <a:p>
            <a:pPr marL="0" marR="0" lvl="0" indent="0" algn="ctr" defTabSz="914377" rtl="0" eaLnBrk="1" fontAlgn="auto" latinLnBrk="0" hangingPunct="1">
              <a:lnSpc>
                <a:spcPct val="90000"/>
              </a:lnSpc>
              <a:spcBef>
                <a:spcPct val="0"/>
              </a:spcBef>
              <a:spcAft>
                <a:spcPts val="0"/>
              </a:spcAft>
              <a:buClrTx/>
              <a:buSzTx/>
              <a:buFontTx/>
              <a:buNone/>
              <a:tabLst/>
              <a:defRPr/>
            </a:pPr>
            <a:r>
              <a:rPr kumimoji="0" lang="es-MX" sz="1900" b="1" i="0" u="none" strike="noStrike" kern="1200" cap="none" spc="0" normalizeH="0" baseline="0" noProof="0" dirty="0">
                <a:ln>
                  <a:noFill/>
                </a:ln>
                <a:solidFill>
                  <a:prstClr val="white"/>
                </a:solidFill>
                <a:effectLst/>
                <a:uLnTx/>
                <a:uFillTx/>
                <a:latin typeface="Arial Nova Light"/>
                <a:ea typeface="+mj-ea"/>
                <a:cs typeface="+mj-cs"/>
              </a:rPr>
              <a:t>Estados Financieros</a:t>
            </a:r>
          </a:p>
        </p:txBody>
      </p:sp>
      <p:sp>
        <p:nvSpPr>
          <p:cNvPr id="16" name="CuadroTexto 15">
            <a:extLst>
              <a:ext uri="{FF2B5EF4-FFF2-40B4-BE49-F238E27FC236}">
                <a16:creationId xmlns:a16="http://schemas.microsoft.com/office/drawing/2014/main" id="{01F60250-CDEB-42C3-BBB7-2C0734E8628D}"/>
              </a:ext>
            </a:extLst>
          </p:cNvPr>
          <p:cNvSpPr txBox="1"/>
          <p:nvPr/>
        </p:nvSpPr>
        <p:spPr>
          <a:xfrm>
            <a:off x="4390931" y="461611"/>
            <a:ext cx="4763701" cy="338554"/>
          </a:xfrm>
          <a:prstGeom prst="rect">
            <a:avLst/>
          </a:prstGeom>
          <a:noFill/>
        </p:spPr>
        <p:txBody>
          <a:bodyPr wrap="square">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s-MX" sz="1600" i="0" u="none" strike="noStrike" kern="1200" cap="none" spc="0" normalizeH="0" baseline="0" noProof="0" dirty="0">
                <a:ln>
                  <a:noFill/>
                </a:ln>
                <a:solidFill>
                  <a:srgbClr val="AD84C6">
                    <a:lumMod val="50000"/>
                  </a:srgbClr>
                </a:solidFill>
                <a:effectLst/>
                <a:uLnTx/>
                <a:uFillTx/>
                <a:latin typeface="Prompt ExtraLight"/>
                <a:ea typeface="+mn-ea"/>
                <a:cs typeface="+mn-cs"/>
              </a:rPr>
              <a:t>Flujo de Efectivo </a:t>
            </a:r>
            <a:r>
              <a:rPr lang="es-MX" sz="1600" dirty="0">
                <a:solidFill>
                  <a:srgbClr val="AD84C6">
                    <a:lumMod val="50000"/>
                  </a:srgbClr>
                </a:solidFill>
                <a:latin typeface="Prompt ExtraLight"/>
              </a:rPr>
              <a:t>Noviembre – Diciembre </a:t>
            </a:r>
            <a:r>
              <a:rPr kumimoji="0" lang="es-MX" sz="1600" i="0" u="none" strike="noStrike" kern="1200" cap="none" spc="0" normalizeH="0" baseline="0" noProof="0" dirty="0">
                <a:ln>
                  <a:noFill/>
                </a:ln>
                <a:solidFill>
                  <a:srgbClr val="AD84C6">
                    <a:lumMod val="50000"/>
                  </a:srgbClr>
                </a:solidFill>
                <a:effectLst/>
                <a:uLnTx/>
                <a:uFillTx/>
                <a:latin typeface="Prompt ExtraLight"/>
                <a:ea typeface="+mn-ea"/>
                <a:cs typeface="+mn-cs"/>
              </a:rPr>
              <a:t>2021</a:t>
            </a:r>
          </a:p>
        </p:txBody>
      </p:sp>
      <p:pic>
        <p:nvPicPr>
          <p:cNvPr id="10" name="Imagen 9">
            <a:extLst>
              <a:ext uri="{FF2B5EF4-FFF2-40B4-BE49-F238E27FC236}">
                <a16:creationId xmlns:a16="http://schemas.microsoft.com/office/drawing/2014/main" id="{9BC4C24F-1815-42E9-9E45-A6FC246686B8}"/>
              </a:ext>
            </a:extLst>
          </p:cNvPr>
          <p:cNvPicPr>
            <a:picLocks noChangeAspect="1"/>
          </p:cNvPicPr>
          <p:nvPr/>
        </p:nvPicPr>
        <p:blipFill>
          <a:blip r:embed="rId2"/>
          <a:stretch>
            <a:fillRect/>
          </a:stretch>
        </p:blipFill>
        <p:spPr>
          <a:xfrm>
            <a:off x="156766" y="907699"/>
            <a:ext cx="8830467" cy="4512026"/>
          </a:xfrm>
          <a:prstGeom prst="rect">
            <a:avLst/>
          </a:prstGeom>
        </p:spPr>
      </p:pic>
    </p:spTree>
    <p:extLst>
      <p:ext uri="{BB962C8B-B14F-4D97-AF65-F5344CB8AC3E}">
        <p14:creationId xmlns:p14="http://schemas.microsoft.com/office/powerpoint/2010/main" val="230978840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0433CD6C-FDC4-4929-A014-87568B3CCB28}"/>
              </a:ext>
            </a:extLst>
          </p:cNvPr>
          <p:cNvSpPr>
            <a:spLocks noGrp="1"/>
          </p:cNvSpPr>
          <p:nvPr>
            <p:ph type="sldNum" sz="quarter" idx="4"/>
          </p:nvPr>
        </p:nvSpPr>
        <p:spPr>
          <a:xfrm>
            <a:off x="6990226" y="6479496"/>
            <a:ext cx="2133600" cy="365125"/>
          </a:xfrm>
        </p:spPr>
        <p:txBody>
          <a:bodyPr/>
          <a:lstStyle/>
          <a:p>
            <a:fld id="{08DCC1CA-BC64-9342-9FC6-0A703FD15379}" type="slidenum">
              <a:rPr lang="en-US" smtClean="0">
                <a:solidFill>
                  <a:schemeClr val="bg1"/>
                </a:solidFill>
              </a:rPr>
              <a:pPr/>
              <a:t>70</a:t>
            </a:fld>
            <a:endParaRPr lang="en-US" dirty="0">
              <a:solidFill>
                <a:schemeClr val="bg1"/>
              </a:solidFill>
            </a:endParaRPr>
          </a:p>
        </p:txBody>
      </p:sp>
      <p:sp>
        <p:nvSpPr>
          <p:cNvPr id="3" name="Título 2">
            <a:extLst>
              <a:ext uri="{FF2B5EF4-FFF2-40B4-BE49-F238E27FC236}">
                <a16:creationId xmlns:a16="http://schemas.microsoft.com/office/drawing/2014/main" id="{7040D4CE-9E47-48A5-8EA2-D9B91F149E14}"/>
              </a:ext>
            </a:extLst>
          </p:cNvPr>
          <p:cNvSpPr>
            <a:spLocks noGrp="1"/>
          </p:cNvSpPr>
          <p:nvPr>
            <p:ph type="title"/>
          </p:nvPr>
        </p:nvSpPr>
        <p:spPr/>
        <p:txBody>
          <a:bodyPr/>
          <a:lstStyle/>
          <a:p>
            <a:r>
              <a:rPr lang="es-MX" dirty="0"/>
              <a:t>Rinconada Los Fresnos</a:t>
            </a:r>
          </a:p>
        </p:txBody>
      </p:sp>
      <p:sp>
        <p:nvSpPr>
          <p:cNvPr id="4" name="Marcador de pie de página 3">
            <a:extLst>
              <a:ext uri="{FF2B5EF4-FFF2-40B4-BE49-F238E27FC236}">
                <a16:creationId xmlns:a16="http://schemas.microsoft.com/office/drawing/2014/main" id="{6B1FAD99-F394-45E7-AAA2-5C20CF40569E}"/>
              </a:ext>
            </a:extLst>
          </p:cNvPr>
          <p:cNvSpPr>
            <a:spLocks noGrp="1"/>
          </p:cNvSpPr>
          <p:nvPr>
            <p:ph type="ftr" sz="quarter" idx="3"/>
          </p:nvPr>
        </p:nvSpPr>
        <p:spPr>
          <a:xfrm>
            <a:off x="2872427" y="6557933"/>
            <a:ext cx="3399146" cy="208253"/>
          </a:xfrm>
        </p:spPr>
        <p:txBody>
          <a:bodyPr/>
          <a:lstStyle/>
          <a:p>
            <a:r>
              <a:rPr lang="es-MX"/>
              <a:t>Sesión Ordinaria 01/2022 del 27 de enero 2022</a:t>
            </a:r>
            <a:endParaRPr lang="es-MX" dirty="0"/>
          </a:p>
        </p:txBody>
      </p:sp>
      <p:sp>
        <p:nvSpPr>
          <p:cNvPr id="17" name="CuadroTexto 16">
            <a:extLst>
              <a:ext uri="{FF2B5EF4-FFF2-40B4-BE49-F238E27FC236}">
                <a16:creationId xmlns:a16="http://schemas.microsoft.com/office/drawing/2014/main" id="{82230D71-E2D4-4AF4-A08C-2A7A73D8D3BA}"/>
              </a:ext>
            </a:extLst>
          </p:cNvPr>
          <p:cNvSpPr txBox="1"/>
          <p:nvPr/>
        </p:nvSpPr>
        <p:spPr>
          <a:xfrm>
            <a:off x="276946" y="1501365"/>
            <a:ext cx="4044462" cy="1292662"/>
          </a:xfrm>
          <a:prstGeom prst="rect">
            <a:avLst/>
          </a:prstGeom>
          <a:noFill/>
        </p:spPr>
        <p:txBody>
          <a:bodyPr wrap="square" rtlCol="0">
            <a:spAutoFit/>
          </a:bodyPr>
          <a:lstStyle/>
          <a:p>
            <a:pPr>
              <a:lnSpc>
                <a:spcPct val="150000"/>
              </a:lnSpc>
            </a:pPr>
            <a:r>
              <a:rPr lang="es-MX" sz="1200" b="1" dirty="0">
                <a:ea typeface="Dotum" panose="020B0503020000020004" pitchFamily="34" charset="-127"/>
                <a:cs typeface="Angsana New" panose="02020603050405020304" pitchFamily="18" charset="-34"/>
              </a:rPr>
              <a:t>TERRENO</a:t>
            </a:r>
          </a:p>
          <a:p>
            <a:pPr algn="just"/>
            <a:r>
              <a:rPr lang="es-MX" sz="1200" dirty="0">
                <a:ea typeface="Dotum" panose="020B0503020000020004" pitchFamily="34" charset="-127"/>
                <a:cs typeface="Angsana New" panose="02020603050405020304" pitchFamily="18" charset="-34"/>
              </a:rPr>
              <a:t>Terreno propiedad del IPEJAL. Superficie total de 7,803.20 m² distribuidos en 5 paños. Los terrenos se encuentran en el poniente de la ZMG en un entorno consolidado cerca de la Base Aérea Militar en Zapopan.</a:t>
            </a:r>
          </a:p>
        </p:txBody>
      </p:sp>
      <p:sp>
        <p:nvSpPr>
          <p:cNvPr id="18" name="CuadroTexto 17">
            <a:extLst>
              <a:ext uri="{FF2B5EF4-FFF2-40B4-BE49-F238E27FC236}">
                <a16:creationId xmlns:a16="http://schemas.microsoft.com/office/drawing/2014/main" id="{482D684C-EB96-4EB1-8CA4-DE53B5B2B8B8}"/>
              </a:ext>
            </a:extLst>
          </p:cNvPr>
          <p:cNvSpPr txBox="1"/>
          <p:nvPr/>
        </p:nvSpPr>
        <p:spPr>
          <a:xfrm>
            <a:off x="276947" y="3175100"/>
            <a:ext cx="4044461" cy="2726900"/>
          </a:xfrm>
          <a:prstGeom prst="rect">
            <a:avLst/>
          </a:prstGeom>
          <a:noFill/>
        </p:spPr>
        <p:txBody>
          <a:bodyPr wrap="square" rtlCol="0">
            <a:spAutoFit/>
          </a:bodyPr>
          <a:lstStyle/>
          <a:p>
            <a:pPr algn="just">
              <a:lnSpc>
                <a:spcPct val="150000"/>
              </a:lnSpc>
            </a:pPr>
            <a:r>
              <a:rPr lang="es-MX" sz="1200" b="1" dirty="0">
                <a:ea typeface="Dotum" panose="020B0600000101010101" pitchFamily="34" charset="-127"/>
              </a:rPr>
              <a:t>DESCRIPCIÓN DEL PROYECTO</a:t>
            </a:r>
          </a:p>
          <a:p>
            <a:pPr algn="just"/>
            <a:r>
              <a:rPr lang="es-MX" sz="1200" dirty="0">
                <a:ea typeface="Dotum" panose="020B0503020000020004" pitchFamily="34" charset="-127"/>
                <a:cs typeface="Angsana New" panose="02020603050405020304" pitchFamily="18" charset="-34"/>
              </a:rPr>
              <a:t>Desarrollo de 78 lotes para 97 viviendas (59 viviendas unifamiliares y 38 unidades tipo Dúplex) con urbanización y todos los servicios. </a:t>
            </a:r>
          </a:p>
          <a:p>
            <a:pPr algn="just"/>
            <a:endParaRPr lang="es-MX" sz="1200" dirty="0">
              <a:ea typeface="Dotum" panose="020B0600000101010101" pitchFamily="34" charset="-127"/>
            </a:endParaRPr>
          </a:p>
          <a:p>
            <a:pPr algn="just">
              <a:lnSpc>
                <a:spcPct val="150000"/>
              </a:lnSpc>
            </a:pPr>
            <a:r>
              <a:rPr lang="es-MX" sz="1200" b="1" dirty="0">
                <a:ea typeface="Dotum" panose="020B0600000101010101" pitchFamily="34" charset="-127"/>
              </a:rPr>
              <a:t>PROPUESTA DE NEGOCIO</a:t>
            </a:r>
          </a:p>
          <a:p>
            <a:pPr algn="just"/>
            <a:r>
              <a:rPr lang="es-MX" sz="1200" dirty="0">
                <a:ea typeface="Dotum" panose="020B0503020000020004" pitchFamily="34" charset="-127"/>
                <a:cs typeface="Angsana New" panose="02020603050405020304" pitchFamily="18" charset="-34"/>
              </a:rPr>
              <a:t>IPEJAL recibiría el 32.5% de las ventas totales a cambio de la aportación de la totalidad del terreno valorada por el Desarrollador en 50.3 </a:t>
            </a:r>
            <a:r>
              <a:rPr lang="es-MX" sz="1200" dirty="0" err="1">
                <a:ea typeface="Dotum" panose="020B0503020000020004" pitchFamily="34" charset="-127"/>
                <a:cs typeface="Angsana New" panose="02020603050405020304" pitchFamily="18" charset="-34"/>
              </a:rPr>
              <a:t>mdp</a:t>
            </a:r>
            <a:r>
              <a:rPr lang="es-MX" sz="1200" dirty="0">
                <a:ea typeface="Dotum" panose="020B0503020000020004" pitchFamily="34" charset="-127"/>
                <a:cs typeface="Angsana New" panose="02020603050405020304" pitchFamily="18" charset="-34"/>
              </a:rPr>
              <a:t>, El avalúo realizado arroja un precio de $48.2 </a:t>
            </a:r>
            <a:r>
              <a:rPr lang="es-MX" sz="1200" dirty="0" err="1">
                <a:ea typeface="Dotum" panose="020B0503020000020004" pitchFamily="34" charset="-127"/>
                <a:cs typeface="Angsana New" panose="02020603050405020304" pitchFamily="18" charset="-34"/>
              </a:rPr>
              <a:t>mdp</a:t>
            </a:r>
            <a:r>
              <a:rPr lang="es-MX" sz="1200" dirty="0">
                <a:ea typeface="Dotum" panose="020B0503020000020004" pitchFamily="34" charset="-127"/>
                <a:cs typeface="Angsana New" panose="02020603050405020304" pitchFamily="18" charset="-34"/>
              </a:rPr>
              <a:t> por lo que se tendría una diferencia a favor de 2.1 </a:t>
            </a:r>
            <a:r>
              <a:rPr lang="es-MX" sz="1200" dirty="0" err="1">
                <a:ea typeface="Dotum" panose="020B0503020000020004" pitchFamily="34" charset="-127"/>
                <a:cs typeface="Angsana New" panose="02020603050405020304" pitchFamily="18" charset="-34"/>
              </a:rPr>
              <a:t>mdp</a:t>
            </a:r>
            <a:r>
              <a:rPr lang="es-MX" sz="1200" dirty="0">
                <a:ea typeface="Dotum" panose="020B0503020000020004" pitchFamily="34" charset="-127"/>
                <a:cs typeface="Angsana New" panose="02020603050405020304" pitchFamily="18" charset="-34"/>
              </a:rPr>
              <a:t> adicionales.</a:t>
            </a:r>
          </a:p>
          <a:p>
            <a:pPr>
              <a:lnSpc>
                <a:spcPct val="150000"/>
              </a:lnSpc>
            </a:pPr>
            <a:endParaRPr lang="es-MX" sz="1200" dirty="0">
              <a:ea typeface="Dotum" panose="020B0600000101010101" pitchFamily="34" charset="-127"/>
            </a:endParaRPr>
          </a:p>
        </p:txBody>
      </p:sp>
      <p:graphicFrame>
        <p:nvGraphicFramePr>
          <p:cNvPr id="19" name="Tabla 7">
            <a:extLst>
              <a:ext uri="{FF2B5EF4-FFF2-40B4-BE49-F238E27FC236}">
                <a16:creationId xmlns:a16="http://schemas.microsoft.com/office/drawing/2014/main" id="{62C4D19B-2909-43D3-BD68-2AA03E2EF0B2}"/>
              </a:ext>
            </a:extLst>
          </p:cNvPr>
          <p:cNvGraphicFramePr>
            <a:graphicFrameLocks noGrp="1"/>
          </p:cNvGraphicFramePr>
          <p:nvPr>
            <p:extLst>
              <p:ext uri="{D42A27DB-BD31-4B8C-83A1-F6EECF244321}">
                <p14:modId xmlns:p14="http://schemas.microsoft.com/office/powerpoint/2010/main" val="2858995624"/>
              </p:ext>
            </p:extLst>
          </p:nvPr>
        </p:nvGraphicFramePr>
        <p:xfrm>
          <a:off x="4860292" y="1056313"/>
          <a:ext cx="4044459" cy="1405890"/>
        </p:xfrm>
        <a:graphic>
          <a:graphicData uri="http://schemas.openxmlformats.org/drawingml/2006/table">
            <a:tbl>
              <a:tblPr firstRow="1" bandRow="1">
                <a:tableStyleId>{0505E3EF-67EA-436B-97B2-0124C06EBD24}</a:tableStyleId>
              </a:tblPr>
              <a:tblGrid>
                <a:gridCol w="1940003">
                  <a:extLst>
                    <a:ext uri="{9D8B030D-6E8A-4147-A177-3AD203B41FA5}">
                      <a16:colId xmlns:a16="http://schemas.microsoft.com/office/drawing/2014/main" val="4166936187"/>
                    </a:ext>
                  </a:extLst>
                </a:gridCol>
                <a:gridCol w="2104456">
                  <a:extLst>
                    <a:ext uri="{9D8B030D-6E8A-4147-A177-3AD203B41FA5}">
                      <a16:colId xmlns:a16="http://schemas.microsoft.com/office/drawing/2014/main" val="260566858"/>
                    </a:ext>
                  </a:extLst>
                </a:gridCol>
              </a:tblGrid>
              <a:tr h="278130">
                <a:tc>
                  <a:txBody>
                    <a:bodyPr/>
                    <a:lstStyle/>
                    <a:p>
                      <a:r>
                        <a:rPr lang="es-MX" sz="1100" b="0" dirty="0">
                          <a:latin typeface="Dotum" panose="020B0600000101010101" pitchFamily="34" charset="-127"/>
                          <a:ea typeface="Dotum" panose="020B0600000101010101" pitchFamily="34" charset="-127"/>
                        </a:rPr>
                        <a:t>TIR</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4B9D9"/>
                    </a:solidFill>
                  </a:tcPr>
                </a:tc>
                <a:tc>
                  <a:txBody>
                    <a:bodyPr/>
                    <a:lstStyle/>
                    <a:p>
                      <a:pPr algn="r"/>
                      <a:r>
                        <a:rPr lang="es-MX" sz="1100" b="0" dirty="0">
                          <a:solidFill>
                            <a:schemeClr val="tx1"/>
                          </a:solidFill>
                          <a:latin typeface="Dotum" panose="020B0600000101010101" pitchFamily="34" charset="-127"/>
                          <a:ea typeface="Dotum" panose="020B0600000101010101" pitchFamily="34" charset="-127"/>
                        </a:rPr>
                        <a:t>21.47%</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4B9D9"/>
                    </a:solidFill>
                  </a:tcPr>
                </a:tc>
                <a:extLst>
                  <a:ext uri="{0D108BD9-81ED-4DB2-BD59-A6C34878D82A}">
                    <a16:rowId xmlns:a16="http://schemas.microsoft.com/office/drawing/2014/main" val="83191771"/>
                  </a:ext>
                </a:extLst>
              </a:tr>
              <a:tr h="278130">
                <a:tc>
                  <a:txBody>
                    <a:bodyPr/>
                    <a:lstStyle/>
                    <a:p>
                      <a:r>
                        <a:rPr lang="es-MX" sz="1100" b="0" dirty="0">
                          <a:latin typeface="Dotum" panose="020B0600000101010101" pitchFamily="34" charset="-127"/>
                          <a:ea typeface="Dotum" panose="020B0600000101010101" pitchFamily="34" charset="-127"/>
                        </a:rPr>
                        <a:t>Esquema</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4B9D9"/>
                    </a:solidFill>
                  </a:tcPr>
                </a:tc>
                <a:tc>
                  <a:txBody>
                    <a:bodyPr/>
                    <a:lstStyle/>
                    <a:p>
                      <a:pPr algn="r"/>
                      <a:r>
                        <a:rPr lang="es-MX" sz="1100" b="0" dirty="0">
                          <a:solidFill>
                            <a:schemeClr val="tx1"/>
                          </a:solidFill>
                          <a:latin typeface="Dotum" panose="020B0600000101010101" pitchFamily="34" charset="-127"/>
                          <a:ea typeface="Dotum" panose="020B0600000101010101" pitchFamily="34" charset="-127"/>
                        </a:rPr>
                        <a:t>Aportación terreno</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4B9D9"/>
                    </a:solidFill>
                  </a:tcPr>
                </a:tc>
                <a:extLst>
                  <a:ext uri="{0D108BD9-81ED-4DB2-BD59-A6C34878D82A}">
                    <a16:rowId xmlns:a16="http://schemas.microsoft.com/office/drawing/2014/main" val="979417228"/>
                  </a:ext>
                </a:extLst>
              </a:tr>
              <a:tr h="278130">
                <a:tc>
                  <a:txBody>
                    <a:bodyPr/>
                    <a:lstStyle/>
                    <a:p>
                      <a:r>
                        <a:rPr lang="es-MX" sz="1100" b="0" dirty="0">
                          <a:latin typeface="Dotum" panose="020B0600000101010101" pitchFamily="34" charset="-127"/>
                          <a:ea typeface="Dotum" panose="020B0600000101010101" pitchFamily="34" charset="-127"/>
                        </a:rPr>
                        <a:t>Participación IPEJAL:</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s-MX" sz="1100" b="0" dirty="0">
                          <a:solidFill>
                            <a:schemeClr val="tx1"/>
                          </a:solidFill>
                          <a:latin typeface="Dotum" panose="020B0600000101010101" pitchFamily="34" charset="-127"/>
                          <a:ea typeface="Dotum" panose="020B0600000101010101" pitchFamily="34" charset="-127"/>
                        </a:rPr>
                        <a:t>32.5%de las ventas             de 59 casas unifamiliares y 38 unidades Dúplex</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33540872"/>
                  </a:ext>
                </a:extLst>
              </a:tr>
              <a:tr h="278130">
                <a:tc>
                  <a:txBody>
                    <a:bodyPr/>
                    <a:lstStyle/>
                    <a:p>
                      <a:r>
                        <a:rPr lang="es-MX" sz="1100" b="0" dirty="0">
                          <a:latin typeface="Dotum" panose="020B0600000101010101" pitchFamily="34" charset="-127"/>
                          <a:ea typeface="Dotum" panose="020B0600000101010101" pitchFamily="34" charset="-127"/>
                        </a:rPr>
                        <a:t>Plazo en meses: </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4B9D9"/>
                    </a:solidFill>
                  </a:tcPr>
                </a:tc>
                <a:tc>
                  <a:txBody>
                    <a:bodyPr/>
                    <a:lstStyle/>
                    <a:p>
                      <a:pPr algn="r"/>
                      <a:r>
                        <a:rPr lang="es-MX" sz="1100" b="0" dirty="0">
                          <a:solidFill>
                            <a:schemeClr val="tx1"/>
                          </a:solidFill>
                          <a:latin typeface="Dotum" panose="020B0600000101010101" pitchFamily="34" charset="-127"/>
                          <a:ea typeface="Dotum" panose="020B0600000101010101" pitchFamily="34" charset="-127"/>
                        </a:rPr>
                        <a:t>24</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4B9D9"/>
                    </a:solidFill>
                  </a:tcPr>
                </a:tc>
                <a:extLst>
                  <a:ext uri="{0D108BD9-81ED-4DB2-BD59-A6C34878D82A}">
                    <a16:rowId xmlns:a16="http://schemas.microsoft.com/office/drawing/2014/main" val="1385167822"/>
                  </a:ext>
                </a:extLst>
              </a:tr>
            </a:tbl>
          </a:graphicData>
        </a:graphic>
      </p:graphicFrame>
      <p:sp>
        <p:nvSpPr>
          <p:cNvPr id="20" name="CuadroTexto 19">
            <a:extLst>
              <a:ext uri="{FF2B5EF4-FFF2-40B4-BE49-F238E27FC236}">
                <a16:creationId xmlns:a16="http://schemas.microsoft.com/office/drawing/2014/main" id="{2A55D6A2-2269-47CA-BAF4-19F5B6C1EA89}"/>
              </a:ext>
            </a:extLst>
          </p:cNvPr>
          <p:cNvSpPr txBox="1"/>
          <p:nvPr/>
        </p:nvSpPr>
        <p:spPr>
          <a:xfrm>
            <a:off x="4860292" y="696681"/>
            <a:ext cx="2808666" cy="276999"/>
          </a:xfrm>
          <a:prstGeom prst="rect">
            <a:avLst/>
          </a:prstGeom>
          <a:noFill/>
        </p:spPr>
        <p:txBody>
          <a:bodyPr wrap="square">
            <a:spAutoFit/>
          </a:bodyPr>
          <a:lstStyle/>
          <a:p>
            <a:r>
              <a:rPr lang="es-MX" sz="1200" b="1" dirty="0">
                <a:ea typeface="Dotum" panose="020B0600000101010101" pitchFamily="34" charset="-127"/>
              </a:rPr>
              <a:t>INDICADORES FINANANCIEROS</a:t>
            </a:r>
          </a:p>
        </p:txBody>
      </p:sp>
      <p:sp>
        <p:nvSpPr>
          <p:cNvPr id="21" name="CuadroTexto 20">
            <a:extLst>
              <a:ext uri="{FF2B5EF4-FFF2-40B4-BE49-F238E27FC236}">
                <a16:creationId xmlns:a16="http://schemas.microsoft.com/office/drawing/2014/main" id="{B8B9D5E1-64DE-4F39-AA20-17ECD31C2447}"/>
              </a:ext>
            </a:extLst>
          </p:cNvPr>
          <p:cNvSpPr txBox="1"/>
          <p:nvPr/>
        </p:nvSpPr>
        <p:spPr>
          <a:xfrm>
            <a:off x="276946" y="752653"/>
            <a:ext cx="4141160" cy="923330"/>
          </a:xfrm>
          <a:prstGeom prst="rect">
            <a:avLst/>
          </a:prstGeom>
          <a:noFill/>
        </p:spPr>
        <p:txBody>
          <a:bodyPr wrap="square" rtlCol="0">
            <a:spAutoFit/>
          </a:bodyPr>
          <a:lstStyle/>
          <a:p>
            <a:pPr>
              <a:lnSpc>
                <a:spcPct val="150000"/>
              </a:lnSpc>
            </a:pPr>
            <a:r>
              <a:rPr lang="es-MX" sz="1200" b="1" dirty="0">
                <a:ea typeface="Dotum" panose="020B0503020000020004" pitchFamily="34" charset="-127"/>
                <a:cs typeface="Angsana New" panose="02020603050405020304" pitchFamily="18" charset="-34"/>
              </a:rPr>
              <a:t>TIPO DE PROYETO PARA IPEJAL</a:t>
            </a:r>
          </a:p>
          <a:p>
            <a:pPr algn="just"/>
            <a:r>
              <a:rPr lang="es-MX" sz="1200" dirty="0">
                <a:ea typeface="Dotum" panose="020B0503020000020004" pitchFamily="34" charset="-127"/>
                <a:cs typeface="Angsana New" panose="02020603050405020304" pitchFamily="18" charset="-34"/>
              </a:rPr>
              <a:t>Inmobiliario Habitacional para venta / Aportación de terreno.</a:t>
            </a:r>
          </a:p>
          <a:p>
            <a:endParaRPr lang="es-MX" sz="1200" dirty="0">
              <a:ea typeface="Dotum" panose="020B0503020000020004" pitchFamily="34" charset="-127"/>
              <a:cs typeface="Angsana New" panose="02020603050405020304" pitchFamily="18" charset="-34"/>
            </a:endParaRPr>
          </a:p>
        </p:txBody>
      </p:sp>
      <p:sp>
        <p:nvSpPr>
          <p:cNvPr id="22" name="CuadroTexto 21">
            <a:extLst>
              <a:ext uri="{FF2B5EF4-FFF2-40B4-BE49-F238E27FC236}">
                <a16:creationId xmlns:a16="http://schemas.microsoft.com/office/drawing/2014/main" id="{E51B1C4E-A35C-49E8-860B-D4DD51C10C52}"/>
              </a:ext>
            </a:extLst>
          </p:cNvPr>
          <p:cNvSpPr txBox="1"/>
          <p:nvPr/>
        </p:nvSpPr>
        <p:spPr>
          <a:xfrm>
            <a:off x="4811944" y="2844418"/>
            <a:ext cx="4055109" cy="2308324"/>
          </a:xfrm>
          <a:prstGeom prst="rect">
            <a:avLst/>
          </a:prstGeom>
          <a:noFill/>
        </p:spPr>
        <p:txBody>
          <a:bodyPr wrap="square" rtlCol="0">
            <a:spAutoFit/>
          </a:bodyPr>
          <a:lstStyle/>
          <a:p>
            <a:r>
              <a:rPr lang="es-MX" sz="1200" b="1" dirty="0">
                <a:ea typeface="Dotum" panose="020B0503020000020004" pitchFamily="34" charset="-127"/>
                <a:cs typeface="Angsana New" panose="02020603050405020304" pitchFamily="18" charset="-34"/>
              </a:rPr>
              <a:t>ANÁLISIS DE PROPUESTA</a:t>
            </a:r>
          </a:p>
          <a:p>
            <a:pPr algn="just"/>
            <a:r>
              <a:rPr lang="es-MX" sz="1200" dirty="0">
                <a:ea typeface="Dotum" panose="020B0503020000020004" pitchFamily="34" charset="-127"/>
                <a:cs typeface="Angsana New" panose="02020603050405020304" pitchFamily="18" charset="-34"/>
              </a:rPr>
              <a:t>Se sugiere presentar a consejo, proyecto a corto plazo con TIR superior del 20%, empresa con amplia experiencia en construcción y comercialización de proyectos mucho mas grandes, se espera la obtención de una TIR mayor a la proyectada ya que IPEJAL tiene participación vs. ingresos y se espera que una ves iniciada la primera etapa se obtenga plusvalía en las siguientes. El proyecto únicamente contempla la aportación del terreno.</a:t>
            </a:r>
          </a:p>
          <a:p>
            <a:endParaRPr lang="es-MX" sz="1200" dirty="0">
              <a:ea typeface="Dotum" panose="020B0503020000020004" pitchFamily="34" charset="-127"/>
              <a:cs typeface="Angsana New" panose="02020603050405020304" pitchFamily="18" charset="-34"/>
            </a:endParaRPr>
          </a:p>
        </p:txBody>
      </p:sp>
    </p:spTree>
    <p:extLst>
      <p:ext uri="{BB962C8B-B14F-4D97-AF65-F5344CB8AC3E}">
        <p14:creationId xmlns:p14="http://schemas.microsoft.com/office/powerpoint/2010/main" val="94484504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Marcador de número de diapositiva 4">
            <a:extLst>
              <a:ext uri="{FF2B5EF4-FFF2-40B4-BE49-F238E27FC236}">
                <a16:creationId xmlns:a16="http://schemas.microsoft.com/office/drawing/2014/main" id="{1CB2DD21-F8F1-424D-A878-00CEFAB1F06A}"/>
              </a:ext>
            </a:extLst>
          </p:cNvPr>
          <p:cNvSpPr>
            <a:spLocks noGrp="1"/>
          </p:cNvSpPr>
          <p:nvPr>
            <p:ph type="sldNum" sz="quarter" idx="4"/>
          </p:nvPr>
        </p:nvSpPr>
        <p:spPr>
          <a:xfrm>
            <a:off x="6919865" y="6492875"/>
            <a:ext cx="21336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100" b="0" i="0" u="none" strike="noStrike" kern="1200" cap="none" spc="0" normalizeH="0" baseline="0" noProof="0" smtClean="0">
                <a:ln>
                  <a:noFill/>
                </a:ln>
                <a:solidFill>
                  <a:schemeClr val="bg1"/>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71</a:t>
            </a:fld>
            <a:endParaRPr kumimoji="0" lang="en-US" sz="1100" b="0" i="0" u="none" strike="noStrike" kern="1200" cap="none" spc="0" normalizeH="0" baseline="0" noProof="0" dirty="0">
              <a:ln>
                <a:noFill/>
              </a:ln>
              <a:solidFill>
                <a:schemeClr val="bg1"/>
              </a:solidFill>
              <a:effectLst/>
              <a:uLnTx/>
              <a:uFillTx/>
              <a:latin typeface="Prompt ExtraLight"/>
              <a:ea typeface="+mn-ea"/>
              <a:cs typeface="+mn-cs"/>
            </a:endParaRPr>
          </a:p>
        </p:txBody>
      </p:sp>
      <p:sp>
        <p:nvSpPr>
          <p:cNvPr id="2" name="Título 1">
            <a:extLst>
              <a:ext uri="{FF2B5EF4-FFF2-40B4-BE49-F238E27FC236}">
                <a16:creationId xmlns:a16="http://schemas.microsoft.com/office/drawing/2014/main" id="{084D06D4-5FC9-4774-928F-A5C406F1ACBF}"/>
              </a:ext>
            </a:extLst>
          </p:cNvPr>
          <p:cNvSpPr>
            <a:spLocks noGrp="1"/>
          </p:cNvSpPr>
          <p:nvPr>
            <p:ph type="title"/>
          </p:nvPr>
        </p:nvSpPr>
        <p:spPr>
          <a:xfrm>
            <a:off x="291443" y="2485486"/>
            <a:ext cx="6628422" cy="1147796"/>
          </a:xfrm>
        </p:spPr>
        <p:txBody>
          <a:bodyPr>
            <a:noAutofit/>
          </a:bodyPr>
          <a:lstStyle/>
          <a:p>
            <a:r>
              <a:rPr lang="es-MX" dirty="0">
                <a:solidFill>
                  <a:schemeClr val="bg2">
                    <a:lumMod val="50000"/>
                  </a:schemeClr>
                </a:solidFill>
              </a:rPr>
              <a:t>10. Discusión y en su caso Aprobación del Proyecto Inmobiliario Denominado Clínica Santa Margarita.</a:t>
            </a:r>
          </a:p>
        </p:txBody>
      </p:sp>
      <p:sp>
        <p:nvSpPr>
          <p:cNvPr id="4" name="Marcador de pie de página 3">
            <a:extLst>
              <a:ext uri="{FF2B5EF4-FFF2-40B4-BE49-F238E27FC236}">
                <a16:creationId xmlns:a16="http://schemas.microsoft.com/office/drawing/2014/main" id="{0A810690-F758-4BE2-B7E8-78A6A8AC3770}"/>
              </a:ext>
            </a:extLst>
          </p:cNvPr>
          <p:cNvSpPr>
            <a:spLocks noGrp="1"/>
          </p:cNvSpPr>
          <p:nvPr>
            <p:ph type="ftr" sz="quarter" idx="3"/>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b="0" i="0" u="none" strike="noStrike" kern="1200" cap="none" spc="0" normalizeH="0" baseline="0" noProof="0">
                <a:ln>
                  <a:noFill/>
                </a:ln>
                <a:solidFill>
                  <a:prstClr val="black">
                    <a:tint val="75000"/>
                  </a:prstClr>
                </a:solidFill>
                <a:effectLst/>
                <a:uLnTx/>
                <a:uFillTx/>
                <a:latin typeface="Prompt ExtraLight"/>
                <a:ea typeface="+mn-ea"/>
                <a:cs typeface="+mn-cs"/>
              </a:rPr>
              <a:t>Sesión Ordinaria 01/2022 del 27 de enero 2022</a:t>
            </a:r>
            <a:endParaRPr kumimoji="0" lang="en-US"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7" name="Rectángulo 6">
            <a:extLst>
              <a:ext uri="{FF2B5EF4-FFF2-40B4-BE49-F238E27FC236}">
                <a16:creationId xmlns:a16="http://schemas.microsoft.com/office/drawing/2014/main" id="{3236BEE7-5639-483F-87B1-0F64A6CD7BAF}"/>
              </a:ext>
            </a:extLst>
          </p:cNvPr>
          <p:cNvSpPr/>
          <p:nvPr/>
        </p:nvSpPr>
        <p:spPr>
          <a:xfrm>
            <a:off x="709470" y="5338713"/>
            <a:ext cx="8343995" cy="1154162"/>
          </a:xfrm>
          <a:prstGeom prst="rect">
            <a:avLst/>
          </a:pr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wrap="square">
            <a:spAutoFit/>
          </a:bodyPr>
          <a:lstStyle/>
          <a:p>
            <a:pPr marL="495450" marR="0" lvl="0" indent="-171450" algn="just" defTabSz="457200" rtl="0" eaLnBrk="1" fontAlgn="auto" latinLnBrk="0" hangingPunct="1">
              <a:lnSpc>
                <a:spcPct val="100000"/>
              </a:lnSpc>
              <a:buClrTx/>
              <a:buSzTx/>
              <a:buBlip>
                <a:blip r:embed="rId2"/>
              </a:buBlip>
              <a:tabLst/>
              <a:defRPr/>
            </a:pPr>
            <a:r>
              <a:rPr kumimoji="0" lang="es-MX" sz="1400" b="0" i="0" u="none" strike="noStrike" kern="1200" cap="none" spc="0" normalizeH="0" baseline="0" noProof="0" dirty="0">
                <a:ln>
                  <a:noFill/>
                </a:ln>
                <a:solidFill>
                  <a:schemeClr val="bg2">
                    <a:lumMod val="50000"/>
                  </a:schemeClr>
                </a:solidFill>
                <a:effectLst/>
                <a:uLnTx/>
                <a:uFillTx/>
                <a:latin typeface="Prompt ExtraLight"/>
                <a:ea typeface="+mn-ea"/>
                <a:cs typeface="+mn-cs"/>
              </a:rPr>
              <a:t>E</a:t>
            </a:r>
            <a:r>
              <a:rPr kumimoji="0" lang="es-MX" sz="1100" b="0" i="0" u="none" strike="noStrike" kern="1200" cap="none" spc="0" normalizeH="0" baseline="0" noProof="0" dirty="0">
                <a:ln>
                  <a:noFill/>
                </a:ln>
                <a:solidFill>
                  <a:schemeClr val="bg2">
                    <a:lumMod val="50000"/>
                  </a:schemeClr>
                </a:solidFill>
                <a:effectLst/>
                <a:uLnTx/>
                <a:uFillTx/>
                <a:latin typeface="Prompt ExtraLight"/>
                <a:ea typeface="+mn-ea"/>
                <a:cs typeface="+mn-cs"/>
              </a:rPr>
              <a:t>n desahogo del punto número dieciséis del orden del día, el Director General del Instituto de Pensiones del Estado de Jalisco, Héctor Pizano Ramos, con fundamento en lo establecido en el artículo 154 fracción V de la Ley del Instituto de Pensiones del Estado de Jalisco, presenta lo relativo a la </a:t>
            </a:r>
            <a:r>
              <a:rPr kumimoji="0" lang="es-MX" sz="1100" b="0" i="1" u="none" strike="noStrike" kern="1200" cap="none" spc="0" normalizeH="0" baseline="0" noProof="0" dirty="0">
                <a:ln>
                  <a:noFill/>
                </a:ln>
                <a:solidFill>
                  <a:schemeClr val="bg2">
                    <a:lumMod val="50000"/>
                  </a:schemeClr>
                </a:solidFill>
                <a:effectLst/>
                <a:uLnTx/>
                <a:uFillTx/>
                <a:latin typeface="Prompt ExtraLight"/>
                <a:ea typeface="+mn-ea"/>
                <a:cs typeface="+mn-cs"/>
              </a:rPr>
              <a:t>Discusión y en su caso Aprobación del Proyecto Inmobiliario Denominado Clínica Santa Margarita</a:t>
            </a:r>
            <a:r>
              <a:rPr kumimoji="0" lang="es-MX" sz="1100" b="0" i="0" u="none" strike="noStrike" kern="1200" cap="none" spc="0" normalizeH="0" baseline="0" noProof="0" dirty="0">
                <a:ln>
                  <a:noFill/>
                </a:ln>
                <a:solidFill>
                  <a:schemeClr val="bg2">
                    <a:lumMod val="50000"/>
                  </a:schemeClr>
                </a:solidFill>
                <a:effectLst/>
                <a:uLnTx/>
                <a:uFillTx/>
                <a:latin typeface="Prompt ExtraLight"/>
                <a:ea typeface="+mn-ea"/>
                <a:cs typeface="+mn-cs"/>
              </a:rPr>
              <a:t>, con ajuste a partir del día siguiente a aquel en que cada afiliado haya cobrado su último sueldo, de conformidad con el artículo cuarto transitorio de la Ley del Instituto de Pensiones del Estado de Jalisco, conforme al siguiente reporte general:</a:t>
            </a:r>
          </a:p>
        </p:txBody>
      </p:sp>
      <p:pic>
        <p:nvPicPr>
          <p:cNvPr id="9" name="Imagen 8" descr="Un letrero de color negro&#10;&#10;Descripción generada automáticamente con confianza baja">
            <a:extLst>
              <a:ext uri="{FF2B5EF4-FFF2-40B4-BE49-F238E27FC236}">
                <a16:creationId xmlns:a16="http://schemas.microsoft.com/office/drawing/2014/main" id="{B8038AA4-9C30-4384-B1ED-011B6CA8F1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994" y="3558920"/>
            <a:ext cx="722311" cy="722311"/>
          </a:xfrm>
          <a:prstGeom prst="rect">
            <a:avLst/>
          </a:prstGeom>
        </p:spPr>
      </p:pic>
    </p:spTree>
    <p:extLst>
      <p:ext uri="{BB962C8B-B14F-4D97-AF65-F5344CB8AC3E}">
        <p14:creationId xmlns:p14="http://schemas.microsoft.com/office/powerpoint/2010/main" val="24820975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0433CD6C-FDC4-4929-A014-87568B3CCB28}"/>
              </a:ext>
            </a:extLst>
          </p:cNvPr>
          <p:cNvSpPr>
            <a:spLocks noGrp="1"/>
          </p:cNvSpPr>
          <p:nvPr>
            <p:ph type="sldNum" sz="quarter" idx="4"/>
          </p:nvPr>
        </p:nvSpPr>
        <p:spPr>
          <a:xfrm>
            <a:off x="6990226" y="6479496"/>
            <a:ext cx="2133600" cy="365125"/>
          </a:xfrm>
        </p:spPr>
        <p:txBody>
          <a:bodyPr/>
          <a:lstStyle/>
          <a:p>
            <a:fld id="{08DCC1CA-BC64-9342-9FC6-0A703FD15379}" type="slidenum">
              <a:rPr lang="en-US" smtClean="0">
                <a:solidFill>
                  <a:schemeClr val="bg1"/>
                </a:solidFill>
              </a:rPr>
              <a:pPr/>
              <a:t>72</a:t>
            </a:fld>
            <a:endParaRPr lang="en-US" dirty="0">
              <a:solidFill>
                <a:schemeClr val="bg1"/>
              </a:solidFill>
            </a:endParaRPr>
          </a:p>
        </p:txBody>
      </p:sp>
      <p:sp>
        <p:nvSpPr>
          <p:cNvPr id="3" name="Título 2">
            <a:extLst>
              <a:ext uri="{FF2B5EF4-FFF2-40B4-BE49-F238E27FC236}">
                <a16:creationId xmlns:a16="http://schemas.microsoft.com/office/drawing/2014/main" id="{7040D4CE-9E47-48A5-8EA2-D9B91F149E14}"/>
              </a:ext>
            </a:extLst>
          </p:cNvPr>
          <p:cNvSpPr>
            <a:spLocks noGrp="1"/>
          </p:cNvSpPr>
          <p:nvPr>
            <p:ph type="title"/>
          </p:nvPr>
        </p:nvSpPr>
        <p:spPr/>
        <p:txBody>
          <a:bodyPr/>
          <a:lstStyle/>
          <a:p>
            <a:r>
              <a:rPr lang="es-MX" dirty="0"/>
              <a:t>Clínica Santa Margarita Medical </a:t>
            </a:r>
            <a:r>
              <a:rPr lang="es-MX" dirty="0" err="1"/>
              <a:t>One</a:t>
            </a:r>
            <a:endParaRPr lang="es-MX" dirty="0"/>
          </a:p>
        </p:txBody>
      </p:sp>
      <p:sp>
        <p:nvSpPr>
          <p:cNvPr id="4" name="Marcador de pie de página 3">
            <a:extLst>
              <a:ext uri="{FF2B5EF4-FFF2-40B4-BE49-F238E27FC236}">
                <a16:creationId xmlns:a16="http://schemas.microsoft.com/office/drawing/2014/main" id="{6B1FAD99-F394-45E7-AAA2-5C20CF40569E}"/>
              </a:ext>
            </a:extLst>
          </p:cNvPr>
          <p:cNvSpPr>
            <a:spLocks noGrp="1"/>
          </p:cNvSpPr>
          <p:nvPr>
            <p:ph type="ftr" sz="quarter" idx="3"/>
          </p:nvPr>
        </p:nvSpPr>
        <p:spPr>
          <a:xfrm>
            <a:off x="2872427" y="6557933"/>
            <a:ext cx="3399146" cy="208253"/>
          </a:xfrm>
        </p:spPr>
        <p:txBody>
          <a:bodyPr/>
          <a:lstStyle/>
          <a:p>
            <a:r>
              <a:rPr lang="es-MX"/>
              <a:t>Sesión Ordinaria 01/2022 del 27 de enero 2022</a:t>
            </a:r>
            <a:endParaRPr lang="es-MX" dirty="0"/>
          </a:p>
        </p:txBody>
      </p:sp>
      <p:pic>
        <p:nvPicPr>
          <p:cNvPr id="11" name="Imagen 10">
            <a:extLst>
              <a:ext uri="{FF2B5EF4-FFF2-40B4-BE49-F238E27FC236}">
                <a16:creationId xmlns:a16="http://schemas.microsoft.com/office/drawing/2014/main" id="{55510D56-D7FF-44B1-ACB8-B63D96E7778F}"/>
              </a:ext>
            </a:extLst>
          </p:cNvPr>
          <p:cNvPicPr>
            <a:picLocks noChangeAspect="1"/>
          </p:cNvPicPr>
          <p:nvPr/>
        </p:nvPicPr>
        <p:blipFill>
          <a:blip r:embed="rId2"/>
          <a:stretch>
            <a:fillRect/>
          </a:stretch>
        </p:blipFill>
        <p:spPr>
          <a:xfrm>
            <a:off x="4436844" y="3787738"/>
            <a:ext cx="4373772" cy="2029430"/>
          </a:xfrm>
          <a:prstGeom prst="rect">
            <a:avLst/>
          </a:prstGeom>
        </p:spPr>
      </p:pic>
      <p:pic>
        <p:nvPicPr>
          <p:cNvPr id="12" name="Imagen 11">
            <a:extLst>
              <a:ext uri="{FF2B5EF4-FFF2-40B4-BE49-F238E27FC236}">
                <a16:creationId xmlns:a16="http://schemas.microsoft.com/office/drawing/2014/main" id="{C0437180-17CB-46D7-A1DA-174881138360}"/>
              </a:ext>
            </a:extLst>
          </p:cNvPr>
          <p:cNvPicPr>
            <a:picLocks noChangeAspect="1"/>
          </p:cNvPicPr>
          <p:nvPr/>
        </p:nvPicPr>
        <p:blipFill rotWithShape="1">
          <a:blip r:embed="rId3"/>
          <a:srcRect l="25167" t="24667" r="11416" b="21407"/>
          <a:stretch/>
        </p:blipFill>
        <p:spPr>
          <a:xfrm>
            <a:off x="4502307" y="1435704"/>
            <a:ext cx="4242845" cy="2029429"/>
          </a:xfrm>
          <a:prstGeom prst="rect">
            <a:avLst/>
          </a:prstGeom>
        </p:spPr>
      </p:pic>
      <p:pic>
        <p:nvPicPr>
          <p:cNvPr id="13" name="Imagen 12">
            <a:extLst>
              <a:ext uri="{FF2B5EF4-FFF2-40B4-BE49-F238E27FC236}">
                <a16:creationId xmlns:a16="http://schemas.microsoft.com/office/drawing/2014/main" id="{C3425514-FF1C-4CBF-93C4-4F95F792E2DC}"/>
              </a:ext>
            </a:extLst>
          </p:cNvPr>
          <p:cNvPicPr>
            <a:picLocks noChangeAspect="1"/>
          </p:cNvPicPr>
          <p:nvPr/>
        </p:nvPicPr>
        <p:blipFill rotWithShape="1">
          <a:blip r:embed="rId4"/>
          <a:srcRect l="25833" r="27476" b="-5425"/>
          <a:stretch/>
        </p:blipFill>
        <p:spPr>
          <a:xfrm>
            <a:off x="456369" y="1899340"/>
            <a:ext cx="3265842" cy="3996763"/>
          </a:xfrm>
          <a:prstGeom prst="rect">
            <a:avLst/>
          </a:prstGeom>
        </p:spPr>
      </p:pic>
      <p:sp>
        <p:nvSpPr>
          <p:cNvPr id="14" name="CuadroTexto 13">
            <a:extLst>
              <a:ext uri="{FF2B5EF4-FFF2-40B4-BE49-F238E27FC236}">
                <a16:creationId xmlns:a16="http://schemas.microsoft.com/office/drawing/2014/main" id="{1FFFF58A-3ED2-490D-9E7E-6E97B66CCADF}"/>
              </a:ext>
            </a:extLst>
          </p:cNvPr>
          <p:cNvSpPr txBox="1"/>
          <p:nvPr/>
        </p:nvSpPr>
        <p:spPr>
          <a:xfrm>
            <a:off x="398848" y="881884"/>
            <a:ext cx="4039111" cy="300082"/>
          </a:xfrm>
          <a:prstGeom prst="rect">
            <a:avLst/>
          </a:prstGeom>
          <a:noFill/>
        </p:spPr>
        <p:txBody>
          <a:bodyPr wrap="square" rtlCol="0">
            <a:spAutoFit/>
          </a:bodyPr>
          <a:lstStyle/>
          <a:p>
            <a:r>
              <a:rPr lang="es-MX" sz="1350" dirty="0">
                <a:ea typeface="Dotum" panose="020B0600000101010101" pitchFamily="34" charset="-127"/>
              </a:rPr>
              <a:t>Instituto de Pensiones de Estado de Jalisco</a:t>
            </a:r>
          </a:p>
        </p:txBody>
      </p:sp>
      <p:sp>
        <p:nvSpPr>
          <p:cNvPr id="15" name="CuadroTexto 14">
            <a:extLst>
              <a:ext uri="{FF2B5EF4-FFF2-40B4-BE49-F238E27FC236}">
                <a16:creationId xmlns:a16="http://schemas.microsoft.com/office/drawing/2014/main" id="{DC4817AA-29AB-4874-8B5B-AFEB4E29B33D}"/>
              </a:ext>
            </a:extLst>
          </p:cNvPr>
          <p:cNvSpPr txBox="1"/>
          <p:nvPr/>
        </p:nvSpPr>
        <p:spPr>
          <a:xfrm>
            <a:off x="697524" y="1190014"/>
            <a:ext cx="4242844" cy="300082"/>
          </a:xfrm>
          <a:prstGeom prst="rect">
            <a:avLst/>
          </a:prstGeom>
          <a:noFill/>
        </p:spPr>
        <p:txBody>
          <a:bodyPr wrap="square" rtlCol="0">
            <a:spAutoFit/>
          </a:bodyPr>
          <a:lstStyle/>
          <a:p>
            <a:r>
              <a:rPr lang="es-MX" sz="1350" dirty="0" err="1">
                <a:ea typeface="Dotum" panose="020B0600000101010101" pitchFamily="34" charset="-127"/>
              </a:rPr>
              <a:t>Wellness</a:t>
            </a:r>
            <a:r>
              <a:rPr lang="es-MX" sz="1350" dirty="0">
                <a:ea typeface="Dotum" panose="020B0600000101010101" pitchFamily="34" charset="-127"/>
              </a:rPr>
              <a:t> Capital, SAPI de CV</a:t>
            </a:r>
          </a:p>
        </p:txBody>
      </p:sp>
      <p:sp>
        <p:nvSpPr>
          <p:cNvPr id="16" name="CuadroTexto 15">
            <a:extLst>
              <a:ext uri="{FF2B5EF4-FFF2-40B4-BE49-F238E27FC236}">
                <a16:creationId xmlns:a16="http://schemas.microsoft.com/office/drawing/2014/main" id="{A45B2190-4395-4E91-A6E4-1CDCB8168DB6}"/>
              </a:ext>
            </a:extLst>
          </p:cNvPr>
          <p:cNvSpPr txBox="1"/>
          <p:nvPr/>
        </p:nvSpPr>
        <p:spPr>
          <a:xfrm>
            <a:off x="872967" y="6217376"/>
            <a:ext cx="5852977" cy="300082"/>
          </a:xfrm>
          <a:prstGeom prst="rect">
            <a:avLst/>
          </a:prstGeom>
          <a:noFill/>
        </p:spPr>
        <p:txBody>
          <a:bodyPr wrap="square" rtlCol="0">
            <a:spAutoFit/>
          </a:bodyPr>
          <a:lstStyle/>
          <a:p>
            <a:r>
              <a:rPr lang="es-MX" sz="1350" b="1" dirty="0">
                <a:ea typeface="Dotum" panose="020B0600000101010101" pitchFamily="34" charset="-127"/>
              </a:rPr>
              <a:t>Ubicación</a:t>
            </a:r>
            <a:r>
              <a:rPr lang="es-MX" sz="1350" dirty="0">
                <a:ea typeface="Dotum" panose="020B0600000101010101" pitchFamily="34" charset="-127"/>
              </a:rPr>
              <a:t>: Av. Santa Margarita S/N, La Toscana, Zapopan, Jalisco. </a:t>
            </a:r>
          </a:p>
        </p:txBody>
      </p:sp>
    </p:spTree>
    <p:extLst>
      <p:ext uri="{BB962C8B-B14F-4D97-AF65-F5344CB8AC3E}">
        <p14:creationId xmlns:p14="http://schemas.microsoft.com/office/powerpoint/2010/main" val="90333234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0433CD6C-FDC4-4929-A014-87568B3CCB28}"/>
              </a:ext>
            </a:extLst>
          </p:cNvPr>
          <p:cNvSpPr>
            <a:spLocks noGrp="1"/>
          </p:cNvSpPr>
          <p:nvPr>
            <p:ph type="sldNum" sz="quarter" idx="4"/>
          </p:nvPr>
        </p:nvSpPr>
        <p:spPr>
          <a:xfrm>
            <a:off x="6990226" y="6479496"/>
            <a:ext cx="2133600" cy="365125"/>
          </a:xfrm>
        </p:spPr>
        <p:txBody>
          <a:bodyPr/>
          <a:lstStyle/>
          <a:p>
            <a:fld id="{08DCC1CA-BC64-9342-9FC6-0A703FD15379}" type="slidenum">
              <a:rPr lang="en-US" smtClean="0">
                <a:solidFill>
                  <a:schemeClr val="bg1"/>
                </a:solidFill>
              </a:rPr>
              <a:pPr/>
              <a:t>73</a:t>
            </a:fld>
            <a:endParaRPr lang="en-US" dirty="0">
              <a:solidFill>
                <a:schemeClr val="bg1"/>
              </a:solidFill>
            </a:endParaRPr>
          </a:p>
        </p:txBody>
      </p:sp>
      <p:sp>
        <p:nvSpPr>
          <p:cNvPr id="3" name="Título 2">
            <a:extLst>
              <a:ext uri="{FF2B5EF4-FFF2-40B4-BE49-F238E27FC236}">
                <a16:creationId xmlns:a16="http://schemas.microsoft.com/office/drawing/2014/main" id="{7040D4CE-9E47-48A5-8EA2-D9B91F149E14}"/>
              </a:ext>
            </a:extLst>
          </p:cNvPr>
          <p:cNvSpPr>
            <a:spLocks noGrp="1"/>
          </p:cNvSpPr>
          <p:nvPr>
            <p:ph type="title"/>
          </p:nvPr>
        </p:nvSpPr>
        <p:spPr/>
        <p:txBody>
          <a:bodyPr/>
          <a:lstStyle/>
          <a:p>
            <a:r>
              <a:rPr lang="es-MX" dirty="0"/>
              <a:t>Clínica Santa Margarita</a:t>
            </a:r>
          </a:p>
        </p:txBody>
      </p:sp>
      <p:sp>
        <p:nvSpPr>
          <p:cNvPr id="4" name="Marcador de pie de página 3">
            <a:extLst>
              <a:ext uri="{FF2B5EF4-FFF2-40B4-BE49-F238E27FC236}">
                <a16:creationId xmlns:a16="http://schemas.microsoft.com/office/drawing/2014/main" id="{6B1FAD99-F394-45E7-AAA2-5C20CF40569E}"/>
              </a:ext>
            </a:extLst>
          </p:cNvPr>
          <p:cNvSpPr>
            <a:spLocks noGrp="1"/>
          </p:cNvSpPr>
          <p:nvPr>
            <p:ph type="ftr" sz="quarter" idx="3"/>
          </p:nvPr>
        </p:nvSpPr>
        <p:spPr>
          <a:xfrm>
            <a:off x="2872427" y="6557933"/>
            <a:ext cx="3399146" cy="208253"/>
          </a:xfrm>
        </p:spPr>
        <p:txBody>
          <a:bodyPr/>
          <a:lstStyle/>
          <a:p>
            <a:r>
              <a:rPr lang="es-MX"/>
              <a:t>Sesión Ordinaria 01/2022 del 27 de enero 2022</a:t>
            </a:r>
            <a:endParaRPr lang="es-MX" dirty="0"/>
          </a:p>
        </p:txBody>
      </p:sp>
      <p:sp>
        <p:nvSpPr>
          <p:cNvPr id="11" name="CuadroTexto 10">
            <a:extLst>
              <a:ext uri="{FF2B5EF4-FFF2-40B4-BE49-F238E27FC236}">
                <a16:creationId xmlns:a16="http://schemas.microsoft.com/office/drawing/2014/main" id="{44FE454E-BB4F-4244-80FB-637FD32E40AB}"/>
              </a:ext>
            </a:extLst>
          </p:cNvPr>
          <p:cNvSpPr txBox="1"/>
          <p:nvPr/>
        </p:nvSpPr>
        <p:spPr>
          <a:xfrm>
            <a:off x="279503" y="1022762"/>
            <a:ext cx="4834007" cy="2273699"/>
          </a:xfrm>
          <a:prstGeom prst="rect">
            <a:avLst/>
          </a:prstGeom>
          <a:noFill/>
        </p:spPr>
        <p:txBody>
          <a:bodyPr wrap="square" rtlCol="0">
            <a:spAutoFit/>
          </a:bodyPr>
          <a:lstStyle/>
          <a:p>
            <a:pPr algn="just">
              <a:lnSpc>
                <a:spcPct val="150000"/>
              </a:lnSpc>
            </a:pPr>
            <a:r>
              <a:rPr lang="es-MX" sz="1050" b="1" dirty="0">
                <a:ea typeface="Dotum" panose="020B0503020000020004" pitchFamily="34" charset="-127"/>
                <a:cs typeface="Angsana New" panose="02020603050405020304" pitchFamily="18" charset="-34"/>
              </a:rPr>
              <a:t>TERRENO</a:t>
            </a:r>
          </a:p>
          <a:p>
            <a:pPr algn="just"/>
            <a:r>
              <a:rPr lang="es-MX" sz="1050" u="sng" dirty="0">
                <a:ea typeface="Dotum" panose="020B0503020000020004" pitchFamily="34" charset="-127"/>
                <a:cs typeface="Angsana New" panose="02020603050405020304" pitchFamily="18" charset="-34"/>
              </a:rPr>
              <a:t>Terreno propiedad IPEJAL</a:t>
            </a:r>
            <a:r>
              <a:rPr lang="es-MX" sz="1050" dirty="0">
                <a:ea typeface="Dotum" panose="020B0503020000020004" pitchFamily="34" charset="-127"/>
                <a:cs typeface="Angsana New" panose="02020603050405020304" pitchFamily="18" charset="-34"/>
              </a:rPr>
              <a:t>, superficie de </a:t>
            </a:r>
            <a:r>
              <a:rPr lang="es-MX" sz="1050" b="1" dirty="0">
                <a:ea typeface="Dotum" panose="020B0503020000020004" pitchFamily="34" charset="-127"/>
                <a:cs typeface="Angsana New" panose="02020603050405020304" pitchFamily="18" charset="-34"/>
              </a:rPr>
              <a:t>1,084 m².</a:t>
            </a:r>
          </a:p>
          <a:p>
            <a:pPr algn="just"/>
            <a:r>
              <a:rPr lang="es-MX" sz="1050" b="1" dirty="0">
                <a:ea typeface="Dotum" panose="020B0503020000020004" pitchFamily="34" charset="-127"/>
                <a:cs typeface="Angsana New" panose="02020603050405020304" pitchFamily="18" charset="-34"/>
              </a:rPr>
              <a:t>Uso de suelo actual: Infraestructura Urbana.</a:t>
            </a:r>
          </a:p>
          <a:p>
            <a:pPr algn="just"/>
            <a:r>
              <a:rPr lang="es-MX" sz="1050" b="1" dirty="0">
                <a:ea typeface="Dotum" panose="020B0503020000020004" pitchFamily="34" charset="-127"/>
                <a:cs typeface="Angsana New" panose="02020603050405020304" pitchFamily="18" charset="-34"/>
              </a:rPr>
              <a:t>Uso requerido para proyecto: Equipamiento Urbano</a:t>
            </a:r>
          </a:p>
          <a:p>
            <a:pPr algn="just"/>
            <a:endParaRPr lang="es-MX" sz="1050" b="1" dirty="0">
              <a:ea typeface="Dotum" panose="020B0503020000020004" pitchFamily="34" charset="-127"/>
              <a:cs typeface="Angsana New" panose="02020603050405020304" pitchFamily="18" charset="-34"/>
            </a:endParaRPr>
          </a:p>
          <a:p>
            <a:pPr algn="just"/>
            <a:r>
              <a:rPr lang="es-MX" sz="1050" b="1" dirty="0">
                <a:ea typeface="Dotum" panose="020B0503020000020004" pitchFamily="34" charset="-127"/>
                <a:cs typeface="Angsana New" panose="02020603050405020304" pitchFamily="18" charset="-34"/>
              </a:rPr>
              <a:t>VALUACIÓN  MAYO/21:</a:t>
            </a:r>
          </a:p>
          <a:p>
            <a:pPr algn="just"/>
            <a:r>
              <a:rPr lang="es-MX" sz="1050" dirty="0">
                <a:ea typeface="Dotum" panose="020B0503020000020004" pitchFamily="34" charset="-127"/>
                <a:cs typeface="Angsana New" panose="02020603050405020304" pitchFamily="18" charset="-34"/>
              </a:rPr>
              <a:t>IPEJAL INTERNO: </a:t>
            </a:r>
            <a:r>
              <a:rPr lang="es-MX" sz="1050" b="1" dirty="0">
                <a:ea typeface="Dotum" panose="020B0503020000020004" pitchFamily="34" charset="-127"/>
                <a:cs typeface="Angsana New" panose="02020603050405020304" pitchFamily="18" charset="-34"/>
              </a:rPr>
              <a:t>	$10.73 mdp </a:t>
            </a:r>
            <a:r>
              <a:rPr lang="es-MX" sz="1050" dirty="0">
                <a:ea typeface="Dotum" panose="020B0503020000020004" pitchFamily="34" charset="-127"/>
                <a:cs typeface="Angsana New" panose="02020603050405020304" pitchFamily="18" charset="-34"/>
              </a:rPr>
              <a:t>(uso actual)</a:t>
            </a:r>
          </a:p>
          <a:p>
            <a:pPr algn="just"/>
            <a:r>
              <a:rPr lang="es-MX" sz="1050" dirty="0">
                <a:ea typeface="Dotum" panose="020B0503020000020004" pitchFamily="34" charset="-127"/>
                <a:cs typeface="Angsana New" panose="02020603050405020304" pitchFamily="18" charset="-34"/>
              </a:rPr>
              <a:t>			$17.10 </a:t>
            </a:r>
            <a:r>
              <a:rPr lang="es-MX" sz="1050" dirty="0" err="1">
                <a:ea typeface="Dotum" panose="020B0503020000020004" pitchFamily="34" charset="-127"/>
                <a:cs typeface="Angsana New" panose="02020603050405020304" pitchFamily="18" charset="-34"/>
              </a:rPr>
              <a:t>mdp</a:t>
            </a:r>
            <a:r>
              <a:rPr lang="es-MX" sz="1050" dirty="0">
                <a:ea typeface="Dotum" panose="020B0503020000020004" pitchFamily="34" charset="-127"/>
                <a:cs typeface="Angsana New" panose="02020603050405020304" pitchFamily="18" charset="-34"/>
              </a:rPr>
              <a:t> (uso proyectado)</a:t>
            </a:r>
          </a:p>
          <a:p>
            <a:pPr algn="just"/>
            <a:r>
              <a:rPr lang="es-MX" sz="1050" dirty="0">
                <a:ea typeface="Dotum" panose="020B0503020000020004" pitchFamily="34" charset="-127"/>
                <a:cs typeface="Angsana New" panose="02020603050405020304" pitchFamily="18" charset="-34"/>
              </a:rPr>
              <a:t>IPEJAL EXTERNO: $9.37 </a:t>
            </a:r>
            <a:r>
              <a:rPr lang="es-MX" sz="1050" dirty="0" err="1">
                <a:ea typeface="Dotum" panose="020B0503020000020004" pitchFamily="34" charset="-127"/>
                <a:cs typeface="Angsana New" panose="02020603050405020304" pitchFamily="18" charset="-34"/>
              </a:rPr>
              <a:t>mdp</a:t>
            </a:r>
            <a:r>
              <a:rPr lang="es-MX" sz="1050" dirty="0">
                <a:ea typeface="Dotum" panose="020B0503020000020004" pitchFamily="34" charset="-127"/>
                <a:cs typeface="Angsana New" panose="02020603050405020304" pitchFamily="18" charset="-34"/>
              </a:rPr>
              <a:t> (uso actual)</a:t>
            </a:r>
          </a:p>
          <a:p>
            <a:pPr algn="just"/>
            <a:r>
              <a:rPr lang="es-MX" sz="1050" dirty="0">
                <a:ea typeface="Dotum" panose="020B0503020000020004" pitchFamily="34" charset="-127"/>
                <a:cs typeface="Angsana New" panose="02020603050405020304" pitchFamily="18" charset="-34"/>
              </a:rPr>
              <a:t>			</a:t>
            </a:r>
            <a:r>
              <a:rPr lang="es-MX" sz="1050" b="1" dirty="0">
                <a:ea typeface="Dotum" panose="020B0503020000020004" pitchFamily="34" charset="-127"/>
                <a:cs typeface="Angsana New" panose="02020603050405020304" pitchFamily="18" charset="-34"/>
              </a:rPr>
              <a:t>$17.34 </a:t>
            </a:r>
            <a:r>
              <a:rPr lang="es-MX" sz="1050" b="1" dirty="0" err="1">
                <a:ea typeface="Dotum" panose="020B0503020000020004" pitchFamily="34" charset="-127"/>
                <a:cs typeface="Angsana New" panose="02020603050405020304" pitchFamily="18" charset="-34"/>
              </a:rPr>
              <a:t>mdp</a:t>
            </a:r>
            <a:r>
              <a:rPr lang="es-MX" sz="1050" b="1" dirty="0">
                <a:ea typeface="Dotum" panose="020B0503020000020004" pitchFamily="34" charset="-127"/>
                <a:cs typeface="Angsana New" panose="02020603050405020304" pitchFamily="18" charset="-34"/>
              </a:rPr>
              <a:t> </a:t>
            </a:r>
            <a:r>
              <a:rPr lang="es-MX" sz="1050" dirty="0">
                <a:ea typeface="Dotum" panose="020B0503020000020004" pitchFamily="34" charset="-127"/>
                <a:cs typeface="Angsana New" panose="02020603050405020304" pitchFamily="18" charset="-34"/>
              </a:rPr>
              <a:t>(uso proyectado)</a:t>
            </a:r>
          </a:p>
          <a:p>
            <a:pPr algn="just"/>
            <a:endParaRPr lang="es-MX" sz="1050" dirty="0">
              <a:ea typeface="Dotum" panose="020B0503020000020004" pitchFamily="34" charset="-127"/>
              <a:cs typeface="Angsana New" panose="02020603050405020304" pitchFamily="18" charset="-34"/>
            </a:endParaRPr>
          </a:p>
          <a:p>
            <a:pPr algn="just"/>
            <a:r>
              <a:rPr lang="es-MX" sz="1050" b="1" u="sng" dirty="0">
                <a:ea typeface="Dotum" panose="020B0503020000020004" pitchFamily="34" charset="-127"/>
                <a:cs typeface="Angsana New" panose="02020603050405020304" pitchFamily="18" charset="-34"/>
              </a:rPr>
              <a:t>Valor </a:t>
            </a:r>
            <a:r>
              <a:rPr lang="es-MX" sz="1050" b="1" u="sng" dirty="0" err="1">
                <a:ea typeface="Dotum" panose="020B0503020000020004" pitchFamily="34" charset="-127"/>
                <a:cs typeface="Angsana New" panose="02020603050405020304" pitchFamily="18" charset="-34"/>
              </a:rPr>
              <a:t>Aportacion</a:t>
            </a:r>
            <a:r>
              <a:rPr lang="es-MX" sz="1050" b="1" u="sng" dirty="0">
                <a:ea typeface="Dotum" panose="020B0503020000020004" pitchFamily="34" charset="-127"/>
                <a:cs typeface="Angsana New" panose="02020603050405020304" pitchFamily="18" charset="-34"/>
              </a:rPr>
              <a:t>	$17.34 </a:t>
            </a:r>
            <a:r>
              <a:rPr lang="es-MX" sz="1050" b="1" u="sng" dirty="0" err="1">
                <a:ea typeface="Dotum" panose="020B0503020000020004" pitchFamily="34" charset="-127"/>
                <a:cs typeface="Angsana New" panose="02020603050405020304" pitchFamily="18" charset="-34"/>
              </a:rPr>
              <a:t>mdp</a:t>
            </a:r>
            <a:r>
              <a:rPr lang="es-MX" sz="1050" b="1" u="sng" dirty="0">
                <a:ea typeface="Dotum" panose="020B0503020000020004" pitchFamily="34" charset="-127"/>
                <a:cs typeface="Angsana New" panose="02020603050405020304" pitchFamily="18" charset="-34"/>
              </a:rPr>
              <a:t>.</a:t>
            </a:r>
          </a:p>
          <a:p>
            <a:pPr algn="just"/>
            <a:r>
              <a:rPr lang="es-MX" sz="1050" b="1" u="sng" dirty="0">
                <a:ea typeface="Dotum" panose="020B0503020000020004" pitchFamily="34" charset="-127"/>
                <a:cs typeface="Angsana New" panose="02020603050405020304" pitchFamily="18" charset="-34"/>
              </a:rPr>
              <a:t>Incremento de 61% vs valor actual.</a:t>
            </a:r>
          </a:p>
        </p:txBody>
      </p:sp>
      <p:sp>
        <p:nvSpPr>
          <p:cNvPr id="12" name="CuadroTexto 11">
            <a:extLst>
              <a:ext uri="{FF2B5EF4-FFF2-40B4-BE49-F238E27FC236}">
                <a16:creationId xmlns:a16="http://schemas.microsoft.com/office/drawing/2014/main" id="{5CD3ABD2-BA1D-4A8F-A8AB-BBECBF778E2F}"/>
              </a:ext>
            </a:extLst>
          </p:cNvPr>
          <p:cNvSpPr txBox="1"/>
          <p:nvPr/>
        </p:nvSpPr>
        <p:spPr>
          <a:xfrm>
            <a:off x="279504" y="3346556"/>
            <a:ext cx="4206772" cy="2839239"/>
          </a:xfrm>
          <a:prstGeom prst="rect">
            <a:avLst/>
          </a:prstGeom>
          <a:noFill/>
        </p:spPr>
        <p:txBody>
          <a:bodyPr wrap="square" rtlCol="0">
            <a:spAutoFit/>
          </a:bodyPr>
          <a:lstStyle/>
          <a:p>
            <a:pPr algn="just">
              <a:lnSpc>
                <a:spcPct val="150000"/>
              </a:lnSpc>
            </a:pPr>
            <a:r>
              <a:rPr lang="es-MX" sz="1050" b="1" dirty="0">
                <a:ea typeface="Dotum" panose="020B0600000101010101" pitchFamily="34" charset="-127"/>
              </a:rPr>
              <a:t>DESCRIPCIÓN DEL PROYECTO</a:t>
            </a:r>
          </a:p>
          <a:p>
            <a:pPr algn="just"/>
            <a:r>
              <a:rPr lang="es-MX" sz="1050" dirty="0">
                <a:ea typeface="Dotum" panose="020B0600000101010101" pitchFamily="34" charset="-127"/>
              </a:rPr>
              <a:t>Proyecto Clínica primer contacto / Comercial: </a:t>
            </a:r>
          </a:p>
          <a:p>
            <a:pPr marL="214313" indent="-214313" algn="just">
              <a:buFontTx/>
              <a:buChar char="-"/>
            </a:pPr>
            <a:r>
              <a:rPr lang="es-MX" sz="1050" dirty="0">
                <a:ea typeface="Dotum" panose="020B0600000101010101" pitchFamily="34" charset="-127"/>
              </a:rPr>
              <a:t>70 cajones estacionamiento. 2,200 mt2.</a:t>
            </a:r>
          </a:p>
          <a:p>
            <a:pPr marL="214313" indent="-214313" algn="just">
              <a:buFontTx/>
              <a:buChar char="-"/>
            </a:pPr>
            <a:r>
              <a:rPr lang="es-MX" sz="1050" dirty="0">
                <a:ea typeface="Dotum" panose="020B0600000101010101" pitchFamily="34" charset="-127"/>
              </a:rPr>
              <a:t>08 locales comerciales. 1,050 mt2.</a:t>
            </a:r>
          </a:p>
          <a:p>
            <a:pPr marL="214313" indent="-214313" algn="just">
              <a:buFontTx/>
              <a:buChar char="-"/>
            </a:pPr>
            <a:r>
              <a:rPr lang="es-MX" sz="1050" dirty="0">
                <a:ea typeface="Dotum" panose="020B0600000101010101" pitchFamily="34" charset="-127"/>
              </a:rPr>
              <a:t>36 consultorios médicos. 1,320 mt2.</a:t>
            </a:r>
          </a:p>
          <a:p>
            <a:pPr marL="214313" indent="-214313" algn="just">
              <a:buFontTx/>
              <a:buChar char="-"/>
            </a:pPr>
            <a:r>
              <a:rPr lang="es-MX" sz="1050" dirty="0">
                <a:ea typeface="Dotum" panose="020B0600000101010101" pitchFamily="34" charset="-127"/>
              </a:rPr>
              <a:t>03 quirófanos. 653 mt2.</a:t>
            </a:r>
          </a:p>
          <a:p>
            <a:pPr marL="214313" indent="-214313" algn="just">
              <a:buFontTx/>
              <a:buChar char="-"/>
            </a:pPr>
            <a:r>
              <a:rPr lang="es-MX" sz="1050" dirty="0">
                <a:ea typeface="Dotum" panose="020B0600000101010101" pitchFamily="34" charset="-127"/>
              </a:rPr>
              <a:t>20 habitaciones. 898 mt2.</a:t>
            </a:r>
          </a:p>
          <a:p>
            <a:pPr marL="214313" indent="-214313" algn="just">
              <a:buFontTx/>
              <a:buChar char="-"/>
            </a:pPr>
            <a:r>
              <a:rPr lang="es-MX" sz="1050" b="1" dirty="0">
                <a:ea typeface="Dotum" panose="020B0600000101010101" pitchFamily="34" charset="-127"/>
              </a:rPr>
              <a:t>Total 6,120 mt2 construcción.</a:t>
            </a:r>
          </a:p>
          <a:p>
            <a:pPr algn="just"/>
            <a:endParaRPr lang="es-MX" sz="1050" dirty="0">
              <a:ea typeface="Dotum" panose="020B0600000101010101" pitchFamily="34" charset="-127"/>
            </a:endParaRPr>
          </a:p>
          <a:p>
            <a:pPr algn="just">
              <a:lnSpc>
                <a:spcPct val="150000"/>
              </a:lnSpc>
            </a:pPr>
            <a:r>
              <a:rPr lang="es-MX" sz="1050" b="1" dirty="0">
                <a:ea typeface="Dotum" panose="020B0600000101010101" pitchFamily="34" charset="-127"/>
              </a:rPr>
              <a:t>PROPUESTA DE NEGOCIO</a:t>
            </a:r>
          </a:p>
          <a:p>
            <a:pPr algn="just"/>
            <a:r>
              <a:rPr lang="es-MX" sz="1050" dirty="0">
                <a:ea typeface="Dotum" panose="020B0600000101010101" pitchFamily="34" charset="-127"/>
              </a:rPr>
              <a:t>IPEJAL con la participación de 13.8% de las utilidades por la aportación de 1,084 mt2 de terreno. Desarrollador responsable de la planeación, operación, comercialización y administración del desarrollo, El capital total requerido para el proyecto es de $119 </a:t>
            </a:r>
            <a:r>
              <a:rPr lang="es-MX" sz="1050" dirty="0" err="1">
                <a:ea typeface="Dotum" panose="020B0600000101010101" pitchFamily="34" charset="-127"/>
              </a:rPr>
              <a:t>mdp</a:t>
            </a:r>
            <a:r>
              <a:rPr lang="es-MX" sz="1050" dirty="0">
                <a:ea typeface="Dotum" panose="020B0600000101010101" pitchFamily="34" charset="-127"/>
              </a:rPr>
              <a:t>: inversión Desarrollador $108.27 </a:t>
            </a:r>
            <a:r>
              <a:rPr lang="es-MX" sz="1050" dirty="0" err="1">
                <a:ea typeface="Dotum" panose="020B0600000101010101" pitchFamily="34" charset="-127"/>
              </a:rPr>
              <a:t>mdp</a:t>
            </a:r>
            <a:r>
              <a:rPr lang="es-MX" sz="1050" dirty="0">
                <a:ea typeface="Dotum" panose="020B0600000101010101" pitchFamily="34" charset="-127"/>
              </a:rPr>
              <a:t>.</a:t>
            </a:r>
          </a:p>
        </p:txBody>
      </p:sp>
      <p:graphicFrame>
        <p:nvGraphicFramePr>
          <p:cNvPr id="13" name="Tabla 7">
            <a:extLst>
              <a:ext uri="{FF2B5EF4-FFF2-40B4-BE49-F238E27FC236}">
                <a16:creationId xmlns:a16="http://schemas.microsoft.com/office/drawing/2014/main" id="{6DC34D0C-42D7-481F-A636-C1ACB005FCAE}"/>
              </a:ext>
            </a:extLst>
          </p:cNvPr>
          <p:cNvGraphicFramePr>
            <a:graphicFrameLocks noGrp="1"/>
          </p:cNvGraphicFramePr>
          <p:nvPr>
            <p:extLst>
              <p:ext uri="{D42A27DB-BD31-4B8C-83A1-F6EECF244321}">
                <p14:modId xmlns:p14="http://schemas.microsoft.com/office/powerpoint/2010/main" val="3112969311"/>
              </p:ext>
            </p:extLst>
          </p:nvPr>
        </p:nvGraphicFramePr>
        <p:xfrm>
          <a:off x="5362760" y="1148277"/>
          <a:ext cx="3440213" cy="909039"/>
        </p:xfrm>
        <a:graphic>
          <a:graphicData uri="http://schemas.openxmlformats.org/drawingml/2006/table">
            <a:tbl>
              <a:tblPr firstRow="1" bandRow="1">
                <a:tableStyleId>{0505E3EF-67EA-436B-97B2-0124C06EBD24}</a:tableStyleId>
              </a:tblPr>
              <a:tblGrid>
                <a:gridCol w="2024109">
                  <a:extLst>
                    <a:ext uri="{9D8B030D-6E8A-4147-A177-3AD203B41FA5}">
                      <a16:colId xmlns:a16="http://schemas.microsoft.com/office/drawing/2014/main" val="4166936187"/>
                    </a:ext>
                  </a:extLst>
                </a:gridCol>
                <a:gridCol w="1416104">
                  <a:extLst>
                    <a:ext uri="{9D8B030D-6E8A-4147-A177-3AD203B41FA5}">
                      <a16:colId xmlns:a16="http://schemas.microsoft.com/office/drawing/2014/main" val="260566858"/>
                    </a:ext>
                  </a:extLst>
                </a:gridCol>
              </a:tblGrid>
              <a:tr h="256865">
                <a:tc>
                  <a:txBody>
                    <a:bodyPr/>
                    <a:lstStyle/>
                    <a:p>
                      <a:r>
                        <a:rPr lang="es-MX" sz="1100" b="0" dirty="0">
                          <a:latin typeface="Dotum" panose="020B0600000101010101" pitchFamily="34" charset="-127"/>
                          <a:ea typeface="Dotum" panose="020B0600000101010101" pitchFamily="34" charset="-127"/>
                        </a:rPr>
                        <a:t>TIR IPEJAL Finanzas:</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4B9D9"/>
                    </a:solidFill>
                  </a:tcPr>
                </a:tc>
                <a:tc>
                  <a:txBody>
                    <a:bodyPr/>
                    <a:lstStyle/>
                    <a:p>
                      <a:pPr algn="r"/>
                      <a:r>
                        <a:rPr lang="es-MX" sz="1100" b="0" dirty="0">
                          <a:latin typeface="Dotum" panose="020B0600000101010101" pitchFamily="34" charset="-127"/>
                          <a:ea typeface="Dotum" panose="020B0600000101010101" pitchFamily="34" charset="-127"/>
                        </a:rPr>
                        <a:t>34.66%</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4B9D9"/>
                    </a:solidFill>
                  </a:tcPr>
                </a:tc>
                <a:extLst>
                  <a:ext uri="{0D108BD9-81ED-4DB2-BD59-A6C34878D82A}">
                    <a16:rowId xmlns:a16="http://schemas.microsoft.com/office/drawing/2014/main" val="83191771"/>
                  </a:ext>
                </a:extLst>
              </a:tr>
              <a:tr h="395309">
                <a:tc>
                  <a:txBody>
                    <a:bodyPr/>
                    <a:lstStyle/>
                    <a:p>
                      <a:r>
                        <a:rPr lang="es-MX" sz="1100" b="0" dirty="0">
                          <a:latin typeface="Dotum" panose="020B0600000101010101" pitchFamily="34" charset="-127"/>
                          <a:ea typeface="Dotum" panose="020B0600000101010101" pitchFamily="34" charset="-127"/>
                        </a:rPr>
                        <a:t>TIR IPEJAL Desarrollador</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s-MX" sz="1100" b="0" dirty="0">
                          <a:latin typeface="Dotum" panose="020B0600000101010101" pitchFamily="34" charset="-127"/>
                          <a:ea typeface="Dotum" panose="020B0600000101010101" pitchFamily="34" charset="-127"/>
                        </a:rPr>
                        <a:t>18.24%</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33540872"/>
                  </a:ext>
                </a:extLst>
              </a:tr>
              <a:tr h="256865">
                <a:tc>
                  <a:txBody>
                    <a:bodyPr/>
                    <a:lstStyle/>
                    <a:p>
                      <a:r>
                        <a:rPr lang="es-MX" sz="1100" b="0" dirty="0">
                          <a:latin typeface="Dotum" panose="020B0600000101010101" pitchFamily="34" charset="-127"/>
                          <a:ea typeface="Dotum" panose="020B0600000101010101" pitchFamily="34" charset="-127"/>
                        </a:rPr>
                        <a:t>Plazo en meses: </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4B9D9"/>
                    </a:solidFill>
                  </a:tcPr>
                </a:tc>
                <a:tc>
                  <a:txBody>
                    <a:bodyPr/>
                    <a:lstStyle/>
                    <a:p>
                      <a:pPr algn="r"/>
                      <a:r>
                        <a:rPr lang="es-MX" sz="1100" b="0" dirty="0">
                          <a:latin typeface="Dotum" panose="020B0600000101010101" pitchFamily="34" charset="-127"/>
                          <a:ea typeface="Dotum" panose="020B0600000101010101" pitchFamily="34" charset="-127"/>
                        </a:rPr>
                        <a:t>48</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4B9D9"/>
                    </a:solidFill>
                  </a:tcPr>
                </a:tc>
                <a:extLst>
                  <a:ext uri="{0D108BD9-81ED-4DB2-BD59-A6C34878D82A}">
                    <a16:rowId xmlns:a16="http://schemas.microsoft.com/office/drawing/2014/main" val="1385167822"/>
                  </a:ext>
                </a:extLst>
              </a:tr>
            </a:tbl>
          </a:graphicData>
        </a:graphic>
      </p:graphicFrame>
      <p:sp>
        <p:nvSpPr>
          <p:cNvPr id="14" name="CuadroTexto 13">
            <a:extLst>
              <a:ext uri="{FF2B5EF4-FFF2-40B4-BE49-F238E27FC236}">
                <a16:creationId xmlns:a16="http://schemas.microsoft.com/office/drawing/2014/main" id="{673E7BD1-EA5D-4876-81E2-F2620786BAFE}"/>
              </a:ext>
            </a:extLst>
          </p:cNvPr>
          <p:cNvSpPr txBox="1"/>
          <p:nvPr/>
        </p:nvSpPr>
        <p:spPr>
          <a:xfrm>
            <a:off x="5252483" y="710533"/>
            <a:ext cx="2808666" cy="253916"/>
          </a:xfrm>
          <a:prstGeom prst="rect">
            <a:avLst/>
          </a:prstGeom>
          <a:noFill/>
        </p:spPr>
        <p:txBody>
          <a:bodyPr wrap="square">
            <a:spAutoFit/>
          </a:bodyPr>
          <a:lstStyle/>
          <a:p>
            <a:r>
              <a:rPr lang="es-MX" sz="1050" b="1" dirty="0">
                <a:ea typeface="Dotum" panose="020B0600000101010101" pitchFamily="34" charset="-127"/>
              </a:rPr>
              <a:t>INDICADORES FINANANCIEROS</a:t>
            </a:r>
          </a:p>
        </p:txBody>
      </p:sp>
      <p:sp>
        <p:nvSpPr>
          <p:cNvPr id="15" name="CuadroTexto 14">
            <a:extLst>
              <a:ext uri="{FF2B5EF4-FFF2-40B4-BE49-F238E27FC236}">
                <a16:creationId xmlns:a16="http://schemas.microsoft.com/office/drawing/2014/main" id="{F5F8F1A3-833E-4272-A640-353E73124A29}"/>
              </a:ext>
            </a:extLst>
          </p:cNvPr>
          <p:cNvSpPr txBox="1"/>
          <p:nvPr/>
        </p:nvSpPr>
        <p:spPr>
          <a:xfrm>
            <a:off x="263378" y="594279"/>
            <a:ext cx="4930706" cy="496290"/>
          </a:xfrm>
          <a:prstGeom prst="rect">
            <a:avLst/>
          </a:prstGeom>
          <a:noFill/>
        </p:spPr>
        <p:txBody>
          <a:bodyPr wrap="square" rtlCol="0">
            <a:spAutoFit/>
          </a:bodyPr>
          <a:lstStyle/>
          <a:p>
            <a:pPr algn="just">
              <a:lnSpc>
                <a:spcPct val="150000"/>
              </a:lnSpc>
            </a:pPr>
            <a:r>
              <a:rPr lang="es-MX" sz="1050" b="1" dirty="0">
                <a:ea typeface="Dotum" panose="020B0503020000020004" pitchFamily="34" charset="-127"/>
                <a:cs typeface="Angsana New" panose="02020603050405020304" pitchFamily="18" charset="-34"/>
              </a:rPr>
              <a:t>TIPO DE PROYETO PARA IPEJAL</a:t>
            </a:r>
          </a:p>
          <a:p>
            <a:pPr algn="just"/>
            <a:r>
              <a:rPr lang="es-MX" sz="1050" dirty="0">
                <a:ea typeface="Dotum" panose="020B0503020000020004" pitchFamily="34" charset="-127"/>
                <a:cs typeface="Angsana New" panose="02020603050405020304" pitchFamily="18" charset="-34"/>
              </a:rPr>
              <a:t>Inmobiliario comercial patrimonial/ Aportación de terreno.</a:t>
            </a:r>
          </a:p>
        </p:txBody>
      </p:sp>
      <p:sp>
        <p:nvSpPr>
          <p:cNvPr id="16" name="CuadroTexto 15">
            <a:extLst>
              <a:ext uri="{FF2B5EF4-FFF2-40B4-BE49-F238E27FC236}">
                <a16:creationId xmlns:a16="http://schemas.microsoft.com/office/drawing/2014/main" id="{9497190C-F00E-43F2-B158-0A75AEFE0C74}"/>
              </a:ext>
            </a:extLst>
          </p:cNvPr>
          <p:cNvSpPr txBox="1"/>
          <p:nvPr/>
        </p:nvSpPr>
        <p:spPr>
          <a:xfrm>
            <a:off x="5362760" y="2291563"/>
            <a:ext cx="3520786" cy="3566361"/>
          </a:xfrm>
          <a:prstGeom prst="rect">
            <a:avLst/>
          </a:prstGeom>
          <a:noFill/>
        </p:spPr>
        <p:txBody>
          <a:bodyPr wrap="square" rtlCol="0">
            <a:spAutoFit/>
          </a:bodyPr>
          <a:lstStyle/>
          <a:p>
            <a:pPr>
              <a:lnSpc>
                <a:spcPct val="150000"/>
              </a:lnSpc>
            </a:pPr>
            <a:r>
              <a:rPr lang="es-MX" sz="1050" b="1" dirty="0">
                <a:ea typeface="Dotum" panose="020B0503020000020004" pitchFamily="34" charset="-127"/>
                <a:cs typeface="Angsana New" panose="02020603050405020304" pitchFamily="18" charset="-34"/>
              </a:rPr>
              <a:t>VIABILIDAD DEL PROYECTO</a:t>
            </a:r>
          </a:p>
          <a:p>
            <a:pPr algn="just"/>
            <a:r>
              <a:rPr lang="es-MX" sz="1050" dirty="0">
                <a:ea typeface="Dotum" panose="020B0503020000020004" pitchFamily="34" charset="-127"/>
                <a:cs typeface="Angsana New" panose="02020603050405020304" pitchFamily="18" charset="-34"/>
              </a:rPr>
              <a:t>Se sugiere presentar a Consejo Directivo, TIR 34.66% validada por el área de estudios actuariales de la Dirección de Finanzas, aportación únicamente de terreno, el inmueble ocioso (antes SIAPA), tiene actualmente un uso de suelo de Equipamiento Urbano por lo que carece uso de suelo, el desarrollador sería el responsable de realizar la gestión con las autoridades para la obtención de las licencias y permisos necesarios para la ejecución del proyecto, el terreno se está aportando a valor con el uso de suelo requerido para proyecto, es decir 61% adicional del valor avalúo, el proyecto consiste en la aportación del terreno al fideicomiso por IPEJAL, se le dará un periodo de gracia de 6 meses para obtención de uso de suelo, construcción proyectada en aprox. 12 meses ya obtenidos los permisos y licencias, estabilización en rentas a 36 meses y posterior venta de derechos tomando una tasa de capitalización del 10% sobre los ingresos. </a:t>
            </a:r>
          </a:p>
        </p:txBody>
      </p:sp>
    </p:spTree>
    <p:extLst>
      <p:ext uri="{BB962C8B-B14F-4D97-AF65-F5344CB8AC3E}">
        <p14:creationId xmlns:p14="http://schemas.microsoft.com/office/powerpoint/2010/main" val="341553252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6554A07-611F-4F16-A7C8-63100DF17FAF}"/>
              </a:ext>
            </a:extLst>
          </p:cNvPr>
          <p:cNvSpPr>
            <a:spLocks noGrp="1"/>
          </p:cNvSpPr>
          <p:nvPr>
            <p:ph type="ctrTitle"/>
          </p:nvPr>
        </p:nvSpPr>
        <p:spPr>
          <a:xfrm>
            <a:off x="0" y="2581964"/>
            <a:ext cx="6286500" cy="1470025"/>
          </a:xfrm>
        </p:spPr>
        <p:txBody>
          <a:bodyPr vert="horz" lIns="91440" tIns="45720" rIns="91440" bIns="45720" rtlCol="0" anchor="ctr">
            <a:noAutofit/>
          </a:bodyPr>
          <a:lstStyle/>
          <a:p>
            <a:r>
              <a:rPr lang="es-MX" sz="2800" dirty="0">
                <a:solidFill>
                  <a:schemeClr val="accent1">
                    <a:lumMod val="75000"/>
                  </a:schemeClr>
                </a:solidFill>
              </a:rPr>
              <a:t>9. Asuntos Varios</a:t>
            </a:r>
          </a:p>
        </p:txBody>
      </p:sp>
      <p:sp>
        <p:nvSpPr>
          <p:cNvPr id="4" name="Marcador de pie de página 3">
            <a:extLst>
              <a:ext uri="{FF2B5EF4-FFF2-40B4-BE49-F238E27FC236}">
                <a16:creationId xmlns:a16="http://schemas.microsoft.com/office/drawing/2014/main" id="{CD7BDFE7-8B6E-430D-8024-FCF49D42B9E2}"/>
              </a:ext>
            </a:extLst>
          </p:cNvPr>
          <p:cNvSpPr>
            <a:spLocks noGrp="1"/>
          </p:cNvSpPr>
          <p:nvPr>
            <p:ph type="ftr" sz="quarter" idx="11"/>
          </p:nvPr>
        </p:nvSpPr>
        <p:spPr>
          <a:xfrm>
            <a:off x="2857500" y="6511765"/>
            <a:ext cx="3429000" cy="365125"/>
          </a:xfr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b="0" i="0" u="none" strike="noStrike" kern="1200" cap="none" spc="0" normalizeH="0" baseline="0" noProof="0">
                <a:ln>
                  <a:noFill/>
                </a:ln>
                <a:solidFill>
                  <a:prstClr val="black">
                    <a:tint val="75000"/>
                  </a:prstClr>
                </a:solidFill>
                <a:effectLst/>
                <a:uLnTx/>
                <a:uFillTx/>
                <a:latin typeface="Prompt ExtraLight"/>
                <a:ea typeface="+mn-ea"/>
                <a:cs typeface="+mn-cs"/>
              </a:rPr>
              <a:t>Sesión Ordinaria 01/2022 del 27 de enero 2022</a:t>
            </a:r>
            <a:endParaRPr kumimoji="0" lang="en-US"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5" name="Marcador de número de diapositiva 4">
            <a:extLst>
              <a:ext uri="{FF2B5EF4-FFF2-40B4-BE49-F238E27FC236}">
                <a16:creationId xmlns:a16="http://schemas.microsoft.com/office/drawing/2014/main" id="{3C2DDB75-E901-4266-A0DE-EB8E883A2FD0}"/>
              </a:ext>
            </a:extLst>
          </p:cNvPr>
          <p:cNvSpPr>
            <a:spLocks noGrp="1"/>
          </p:cNvSpPr>
          <p:nvPr>
            <p:ph type="sldNum" sz="quarter" idx="12"/>
          </p:nvPr>
        </p:nvSpPr>
        <p:spPr>
          <a:xfrm>
            <a:off x="8606275" y="6498944"/>
            <a:ext cx="537725"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100" b="0" i="0" u="none" strike="noStrike" kern="1200" cap="none" spc="0" normalizeH="0" baseline="0" noProof="0" smtClean="0">
                <a:ln>
                  <a:noFill/>
                </a:ln>
                <a:solidFill>
                  <a:schemeClr val="bg1"/>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74</a:t>
            </a:fld>
            <a:endParaRPr kumimoji="0" lang="en-US" sz="1100" b="0" i="0" u="none" strike="noStrike" kern="1200" cap="none" spc="0" normalizeH="0" baseline="0" noProof="0" dirty="0">
              <a:ln>
                <a:noFill/>
              </a:ln>
              <a:solidFill>
                <a:schemeClr val="bg1"/>
              </a:solidFill>
              <a:effectLst/>
              <a:uLnTx/>
              <a:uFillTx/>
              <a:latin typeface="Prompt ExtraLight"/>
              <a:ea typeface="+mn-ea"/>
              <a:cs typeface="+mn-cs"/>
            </a:endParaRPr>
          </a:p>
        </p:txBody>
      </p:sp>
    </p:spTree>
    <p:extLst>
      <p:ext uri="{BB962C8B-B14F-4D97-AF65-F5344CB8AC3E}">
        <p14:creationId xmlns:p14="http://schemas.microsoft.com/office/powerpoint/2010/main" val="16966454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ángulo 11">
            <a:extLst>
              <a:ext uri="{FF2B5EF4-FFF2-40B4-BE49-F238E27FC236}">
                <a16:creationId xmlns:a16="http://schemas.microsoft.com/office/drawing/2014/main" id="{E3B05FC3-FBFB-4381-9BB1-5DCD647C2A91}"/>
              </a:ext>
            </a:extLst>
          </p:cNvPr>
          <p:cNvSpPr/>
          <p:nvPr/>
        </p:nvSpPr>
        <p:spPr>
          <a:xfrm>
            <a:off x="0" y="961737"/>
            <a:ext cx="9144000" cy="37912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3" name="Marcador de número de diapositiva 2">
            <a:extLst>
              <a:ext uri="{FF2B5EF4-FFF2-40B4-BE49-F238E27FC236}">
                <a16:creationId xmlns:a16="http://schemas.microsoft.com/office/drawing/2014/main" id="{DC60EC94-BBB3-4E81-8A6D-8428BA0B9DC6}"/>
              </a:ext>
            </a:extLst>
          </p:cNvPr>
          <p:cNvSpPr>
            <a:spLocks noGrp="1"/>
          </p:cNvSpPr>
          <p:nvPr>
            <p:ph type="sldNum" sz="quarter" idx="4"/>
          </p:nvPr>
        </p:nvSpPr>
        <p:spPr>
          <a:xfrm>
            <a:off x="6965194" y="6509991"/>
            <a:ext cx="21336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100" b="0" i="0" u="none" strike="noStrike" kern="1200" cap="none" spc="0" normalizeH="0" baseline="0" noProof="0" smtClean="0">
                <a:ln>
                  <a:noFill/>
                </a:ln>
                <a:solidFill>
                  <a:schemeClr val="bg1"/>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100" b="0" i="0" u="none" strike="noStrike" kern="1200" cap="none" spc="0" normalizeH="0" baseline="0" noProof="0" dirty="0">
              <a:ln>
                <a:noFill/>
              </a:ln>
              <a:solidFill>
                <a:schemeClr val="bg1"/>
              </a:solidFill>
              <a:effectLst/>
              <a:uLnTx/>
              <a:uFillTx/>
              <a:latin typeface="Prompt ExtraLight"/>
              <a:ea typeface="+mn-ea"/>
              <a:cs typeface="+mn-cs"/>
            </a:endParaRPr>
          </a:p>
        </p:txBody>
      </p:sp>
      <p:sp>
        <p:nvSpPr>
          <p:cNvPr id="5" name="Marcador de pie de página 4">
            <a:extLst>
              <a:ext uri="{FF2B5EF4-FFF2-40B4-BE49-F238E27FC236}">
                <a16:creationId xmlns:a16="http://schemas.microsoft.com/office/drawing/2014/main" id="{D688D7CA-CBC2-4048-A7A7-33EB6983D5EC}"/>
              </a:ext>
            </a:extLst>
          </p:cNvPr>
          <p:cNvSpPr>
            <a:spLocks noGrp="1"/>
          </p:cNvSpPr>
          <p:nvPr>
            <p:ph type="ftr" sz="quarter" idx="4294967295"/>
          </p:nvPr>
        </p:nvSpPr>
        <p:spPr>
          <a:xfrm>
            <a:off x="2879725" y="6507162"/>
            <a:ext cx="3384550" cy="365125"/>
          </a:xfr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700" b="0" i="0" u="none" strike="noStrike" kern="1200" cap="none" spc="0" normalizeH="0" baseline="0" noProof="0">
                <a:ln>
                  <a:noFill/>
                </a:ln>
                <a:solidFill>
                  <a:prstClr val="black">
                    <a:tint val="75000"/>
                  </a:prstClr>
                </a:solidFill>
                <a:effectLst/>
                <a:uLnTx/>
                <a:uFillTx/>
                <a:latin typeface="Prompt ExtraLight"/>
                <a:ea typeface="+mn-ea"/>
                <a:cs typeface="+mn-cs"/>
              </a:rPr>
              <a:t>Sesión Ordinaria 01/2022 del 27 de enero 2022</a:t>
            </a:r>
            <a:endParaRPr kumimoji="0" lang="es-MX" sz="7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7" name="Título 2">
            <a:extLst>
              <a:ext uri="{FF2B5EF4-FFF2-40B4-BE49-F238E27FC236}">
                <a16:creationId xmlns:a16="http://schemas.microsoft.com/office/drawing/2014/main" id="{A2B5275D-F8F1-42F3-858D-F2AD60FE27F6}"/>
              </a:ext>
            </a:extLst>
          </p:cNvPr>
          <p:cNvSpPr txBox="1">
            <a:spLocks/>
          </p:cNvSpPr>
          <p:nvPr/>
        </p:nvSpPr>
        <p:spPr>
          <a:xfrm>
            <a:off x="1691015" y="26290"/>
            <a:ext cx="7452986" cy="763310"/>
          </a:xfrm>
          <a:prstGeom prst="rect">
            <a:avLst/>
          </a:prstGeom>
        </p:spPr>
        <p:txBody>
          <a:bodyPr/>
          <a:lstStyle>
            <a:lvl1pPr algn="ctr" defTabSz="914377" rtl="0" eaLnBrk="1" latinLnBrk="0" hangingPunct="1">
              <a:lnSpc>
                <a:spcPct val="90000"/>
              </a:lnSpc>
              <a:spcBef>
                <a:spcPct val="0"/>
              </a:spcBef>
              <a:buNone/>
              <a:defRPr sz="1900" b="1" kern="1200">
                <a:solidFill>
                  <a:schemeClr val="bg1"/>
                </a:solidFill>
                <a:latin typeface="+mj-lt"/>
                <a:ea typeface="+mj-ea"/>
                <a:cs typeface="+mj-cs"/>
              </a:defRPr>
            </a:lvl1pPr>
          </a:lstStyle>
          <a:p>
            <a:pPr marL="0" marR="0" lvl="0" indent="0" algn="ctr" defTabSz="914377" rtl="0" eaLnBrk="1" fontAlgn="auto" latinLnBrk="0" hangingPunct="1">
              <a:lnSpc>
                <a:spcPct val="90000"/>
              </a:lnSpc>
              <a:spcBef>
                <a:spcPct val="0"/>
              </a:spcBef>
              <a:spcAft>
                <a:spcPts val="0"/>
              </a:spcAft>
              <a:buClrTx/>
              <a:buSzTx/>
              <a:buFontTx/>
              <a:buNone/>
              <a:tabLst/>
              <a:defRPr/>
            </a:pPr>
            <a:r>
              <a:rPr kumimoji="0" lang="es-MX" sz="2400" b="1" i="0" u="none" strike="noStrike" kern="1200" cap="none" spc="0" normalizeH="0" baseline="0" noProof="0" dirty="0">
                <a:ln>
                  <a:noFill/>
                </a:ln>
                <a:solidFill>
                  <a:schemeClr val="accent1">
                    <a:lumMod val="50000"/>
                  </a:schemeClr>
                </a:solidFill>
                <a:effectLst/>
                <a:uLnTx/>
                <a:uFillTx/>
                <a:ea typeface="+mj-ea"/>
                <a:cs typeface="+mj-cs"/>
              </a:rPr>
              <a:t>Estados Financieros Diciembre 2021</a:t>
            </a:r>
          </a:p>
        </p:txBody>
      </p:sp>
      <p:sp>
        <p:nvSpPr>
          <p:cNvPr id="9" name="CuadroTexto 8">
            <a:extLst>
              <a:ext uri="{FF2B5EF4-FFF2-40B4-BE49-F238E27FC236}">
                <a16:creationId xmlns:a16="http://schemas.microsoft.com/office/drawing/2014/main" id="{E1FBDC51-046F-45C0-A74E-7686EE071306}"/>
              </a:ext>
            </a:extLst>
          </p:cNvPr>
          <p:cNvSpPr txBox="1"/>
          <p:nvPr/>
        </p:nvSpPr>
        <p:spPr>
          <a:xfrm>
            <a:off x="1563509" y="413794"/>
            <a:ext cx="7535285" cy="307777"/>
          </a:xfrm>
          <a:prstGeom prst="rect">
            <a:avLst/>
          </a:prstGeom>
          <a:noFill/>
        </p:spPr>
        <p:txBody>
          <a:bodyPr wrap="square">
            <a:spAutoFit/>
          </a:bodyPr>
          <a:lstStyle/>
          <a:p>
            <a:pPr algn="r"/>
            <a:r>
              <a:rPr lang="es-MX" sz="1400" dirty="0">
                <a:solidFill>
                  <a:schemeClr val="accent1">
                    <a:lumMod val="50000"/>
                  </a:schemeClr>
                </a:solidFill>
              </a:rPr>
              <a:t>Comparativo del Estado de Situación Financiera</a:t>
            </a:r>
            <a:endParaRPr lang="es-MX" sz="1400" dirty="0">
              <a:solidFill>
                <a:schemeClr val="accent1">
                  <a:lumMod val="50000"/>
                </a:schemeClr>
              </a:solidFill>
              <a:latin typeface="+mn-lt"/>
            </a:endParaRPr>
          </a:p>
        </p:txBody>
      </p:sp>
      <p:sp>
        <p:nvSpPr>
          <p:cNvPr id="11" name="CuadroTexto 10">
            <a:extLst>
              <a:ext uri="{FF2B5EF4-FFF2-40B4-BE49-F238E27FC236}">
                <a16:creationId xmlns:a16="http://schemas.microsoft.com/office/drawing/2014/main" id="{59F3417F-E328-4E2B-B4CF-2D87FF37E3EF}"/>
              </a:ext>
            </a:extLst>
          </p:cNvPr>
          <p:cNvSpPr txBox="1"/>
          <p:nvPr/>
        </p:nvSpPr>
        <p:spPr>
          <a:xfrm>
            <a:off x="176543" y="745110"/>
            <a:ext cx="4608214" cy="338554"/>
          </a:xfrm>
          <a:prstGeom prst="rect">
            <a:avLst/>
          </a:prstGeom>
          <a:noFill/>
        </p:spPr>
        <p:txBody>
          <a:bodyPr wrap="square">
            <a:spAutoFit/>
          </a:bodyPr>
          <a:lstStyle/>
          <a:p>
            <a:r>
              <a:rPr lang="es-MX" sz="1600" b="1" dirty="0">
                <a:solidFill>
                  <a:schemeClr val="accent1">
                    <a:lumMod val="50000"/>
                  </a:schemeClr>
                </a:solidFill>
              </a:rPr>
              <a:t>ACTIVO</a:t>
            </a:r>
            <a:endParaRPr lang="es-MX" sz="1600" dirty="0"/>
          </a:p>
        </p:txBody>
      </p:sp>
      <p:pic>
        <p:nvPicPr>
          <p:cNvPr id="10" name="Imagen 9">
            <a:extLst>
              <a:ext uri="{FF2B5EF4-FFF2-40B4-BE49-F238E27FC236}">
                <a16:creationId xmlns:a16="http://schemas.microsoft.com/office/drawing/2014/main" id="{54062EB7-51EB-40F3-83D9-371E2166A351}"/>
              </a:ext>
            </a:extLst>
          </p:cNvPr>
          <p:cNvPicPr>
            <a:picLocks noChangeAspect="1"/>
          </p:cNvPicPr>
          <p:nvPr/>
        </p:nvPicPr>
        <p:blipFill rotWithShape="1">
          <a:blip r:embed="rId2"/>
          <a:srcRect t="8450"/>
          <a:stretch/>
        </p:blipFill>
        <p:spPr>
          <a:xfrm>
            <a:off x="232563" y="1033456"/>
            <a:ext cx="8678874" cy="4935786"/>
          </a:xfrm>
          <a:prstGeom prst="rect">
            <a:avLst/>
          </a:prstGeom>
        </p:spPr>
      </p:pic>
    </p:spTree>
    <p:extLst>
      <p:ext uri="{BB962C8B-B14F-4D97-AF65-F5344CB8AC3E}">
        <p14:creationId xmlns:p14="http://schemas.microsoft.com/office/powerpoint/2010/main" val="12308685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ángulo 9">
            <a:extLst>
              <a:ext uri="{FF2B5EF4-FFF2-40B4-BE49-F238E27FC236}">
                <a16:creationId xmlns:a16="http://schemas.microsoft.com/office/drawing/2014/main" id="{02076307-B205-47B8-9FE6-71EC8DEE923B}"/>
              </a:ext>
            </a:extLst>
          </p:cNvPr>
          <p:cNvSpPr/>
          <p:nvPr/>
        </p:nvSpPr>
        <p:spPr>
          <a:xfrm>
            <a:off x="0" y="961737"/>
            <a:ext cx="9144000" cy="47491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3" name="Marcador de número de diapositiva 2">
            <a:extLst>
              <a:ext uri="{FF2B5EF4-FFF2-40B4-BE49-F238E27FC236}">
                <a16:creationId xmlns:a16="http://schemas.microsoft.com/office/drawing/2014/main" id="{DC60EC94-BBB3-4E81-8A6D-8428BA0B9DC6}"/>
              </a:ext>
            </a:extLst>
          </p:cNvPr>
          <p:cNvSpPr>
            <a:spLocks noGrp="1"/>
          </p:cNvSpPr>
          <p:nvPr>
            <p:ph type="sldNum" sz="quarter" idx="4"/>
          </p:nvPr>
        </p:nvSpPr>
        <p:spPr>
          <a:xfrm>
            <a:off x="7010400" y="6492875"/>
            <a:ext cx="21336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100" b="0" i="0" u="none" strike="noStrike" kern="1200" cap="none" spc="0" normalizeH="0" baseline="0" noProof="0" smtClean="0">
                <a:ln>
                  <a:noFill/>
                </a:ln>
                <a:solidFill>
                  <a:schemeClr val="bg1"/>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1100" b="0" i="0" u="none" strike="noStrike" kern="1200" cap="none" spc="0" normalizeH="0" baseline="0" noProof="0" dirty="0">
              <a:ln>
                <a:noFill/>
              </a:ln>
              <a:solidFill>
                <a:schemeClr val="bg1"/>
              </a:solidFill>
              <a:effectLst/>
              <a:uLnTx/>
              <a:uFillTx/>
              <a:latin typeface="Prompt ExtraLight"/>
              <a:ea typeface="+mn-ea"/>
              <a:cs typeface="+mn-cs"/>
            </a:endParaRPr>
          </a:p>
        </p:txBody>
      </p:sp>
      <p:sp>
        <p:nvSpPr>
          <p:cNvPr id="5" name="Marcador de pie de página 4">
            <a:extLst>
              <a:ext uri="{FF2B5EF4-FFF2-40B4-BE49-F238E27FC236}">
                <a16:creationId xmlns:a16="http://schemas.microsoft.com/office/drawing/2014/main" id="{D688D7CA-CBC2-4048-A7A7-33EB6983D5EC}"/>
              </a:ext>
            </a:extLst>
          </p:cNvPr>
          <p:cNvSpPr>
            <a:spLocks noGrp="1"/>
          </p:cNvSpPr>
          <p:nvPr>
            <p:ph type="ftr" sz="quarter" idx="4294967295"/>
          </p:nvPr>
        </p:nvSpPr>
        <p:spPr>
          <a:xfrm>
            <a:off x="2879725" y="6492875"/>
            <a:ext cx="3384550" cy="365125"/>
          </a:xfr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700" b="0" i="0" u="none" strike="noStrike" kern="1200" cap="none" spc="0" normalizeH="0" baseline="0" noProof="0">
                <a:ln>
                  <a:noFill/>
                </a:ln>
                <a:solidFill>
                  <a:prstClr val="black">
                    <a:tint val="75000"/>
                  </a:prstClr>
                </a:solidFill>
                <a:effectLst/>
                <a:uLnTx/>
                <a:uFillTx/>
                <a:latin typeface="Prompt ExtraLight"/>
                <a:ea typeface="+mn-ea"/>
                <a:cs typeface="+mn-cs"/>
              </a:rPr>
              <a:t>Sesión Ordinaria 01/2022 del 27 de enero 2022</a:t>
            </a:r>
            <a:endParaRPr kumimoji="0" lang="es-MX" sz="7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7" name="Título 2">
            <a:extLst>
              <a:ext uri="{FF2B5EF4-FFF2-40B4-BE49-F238E27FC236}">
                <a16:creationId xmlns:a16="http://schemas.microsoft.com/office/drawing/2014/main" id="{A2B5275D-F8F1-42F3-858D-F2AD60FE27F6}"/>
              </a:ext>
            </a:extLst>
          </p:cNvPr>
          <p:cNvSpPr txBox="1">
            <a:spLocks/>
          </p:cNvSpPr>
          <p:nvPr/>
        </p:nvSpPr>
        <p:spPr>
          <a:xfrm>
            <a:off x="1691015" y="26290"/>
            <a:ext cx="7452986" cy="763310"/>
          </a:xfrm>
          <a:prstGeom prst="rect">
            <a:avLst/>
          </a:prstGeom>
        </p:spPr>
        <p:txBody>
          <a:bodyPr/>
          <a:lstStyle>
            <a:lvl1pPr algn="ctr" defTabSz="914377" rtl="0" eaLnBrk="1" latinLnBrk="0" hangingPunct="1">
              <a:lnSpc>
                <a:spcPct val="90000"/>
              </a:lnSpc>
              <a:spcBef>
                <a:spcPct val="0"/>
              </a:spcBef>
              <a:buNone/>
              <a:defRPr sz="1900" b="1" kern="1200">
                <a:solidFill>
                  <a:schemeClr val="bg1"/>
                </a:solidFill>
                <a:latin typeface="+mj-lt"/>
                <a:ea typeface="+mj-ea"/>
                <a:cs typeface="+mj-cs"/>
              </a:defRPr>
            </a:lvl1pPr>
          </a:lstStyle>
          <a:p>
            <a:pPr marL="0" marR="0" lvl="0" indent="0" algn="ctr" defTabSz="914377" rtl="0" eaLnBrk="1" fontAlgn="auto" latinLnBrk="0" hangingPunct="1">
              <a:lnSpc>
                <a:spcPct val="90000"/>
              </a:lnSpc>
              <a:spcBef>
                <a:spcPct val="0"/>
              </a:spcBef>
              <a:spcAft>
                <a:spcPts val="0"/>
              </a:spcAft>
              <a:buClrTx/>
              <a:buSzTx/>
              <a:buFontTx/>
              <a:buNone/>
              <a:tabLst/>
              <a:defRPr/>
            </a:pPr>
            <a:r>
              <a:rPr kumimoji="0" lang="es-MX" sz="2400" b="1" i="0" u="none" strike="noStrike" kern="1200" cap="none" spc="0" normalizeH="0" baseline="0" noProof="0" dirty="0">
                <a:ln>
                  <a:noFill/>
                </a:ln>
                <a:solidFill>
                  <a:schemeClr val="accent1">
                    <a:lumMod val="50000"/>
                  </a:schemeClr>
                </a:solidFill>
                <a:effectLst/>
                <a:uLnTx/>
                <a:uFillTx/>
                <a:ea typeface="+mj-ea"/>
                <a:cs typeface="+mj-cs"/>
              </a:rPr>
              <a:t>Estados Financieros Diciembre 2021</a:t>
            </a:r>
          </a:p>
        </p:txBody>
      </p:sp>
      <p:sp>
        <p:nvSpPr>
          <p:cNvPr id="8" name="CuadroTexto 7">
            <a:extLst>
              <a:ext uri="{FF2B5EF4-FFF2-40B4-BE49-F238E27FC236}">
                <a16:creationId xmlns:a16="http://schemas.microsoft.com/office/drawing/2014/main" id="{E3D9D238-F13E-4735-A3C9-36D1065EE757}"/>
              </a:ext>
            </a:extLst>
          </p:cNvPr>
          <p:cNvSpPr txBox="1"/>
          <p:nvPr/>
        </p:nvSpPr>
        <p:spPr>
          <a:xfrm>
            <a:off x="4417449" y="407945"/>
            <a:ext cx="4521615" cy="338554"/>
          </a:xfrm>
          <a:prstGeom prst="rect">
            <a:avLst/>
          </a:prstGeom>
          <a:noFill/>
        </p:spPr>
        <p:txBody>
          <a:bodyPr wrap="square">
            <a:spAutoFit/>
          </a:bodyPr>
          <a:lstStyle/>
          <a:p>
            <a:pPr algn="r"/>
            <a:r>
              <a:rPr lang="es-MX" sz="1600" dirty="0">
                <a:solidFill>
                  <a:schemeClr val="accent1">
                    <a:lumMod val="50000"/>
                  </a:schemeClr>
                </a:solidFill>
                <a:latin typeface="+mn-lt"/>
              </a:rPr>
              <a:t>Anexos</a:t>
            </a:r>
          </a:p>
        </p:txBody>
      </p:sp>
      <p:pic>
        <p:nvPicPr>
          <p:cNvPr id="9" name="Imagen 8">
            <a:extLst>
              <a:ext uri="{FF2B5EF4-FFF2-40B4-BE49-F238E27FC236}">
                <a16:creationId xmlns:a16="http://schemas.microsoft.com/office/drawing/2014/main" id="{DB9B7F7F-4CF2-4FA5-8BD2-175A7244A377}"/>
              </a:ext>
            </a:extLst>
          </p:cNvPr>
          <p:cNvPicPr>
            <a:picLocks noChangeAspect="1"/>
          </p:cNvPicPr>
          <p:nvPr/>
        </p:nvPicPr>
        <p:blipFill>
          <a:blip r:embed="rId2"/>
          <a:stretch>
            <a:fillRect/>
          </a:stretch>
        </p:blipFill>
        <p:spPr>
          <a:xfrm>
            <a:off x="167258" y="746499"/>
            <a:ext cx="8809484" cy="4749196"/>
          </a:xfrm>
          <a:prstGeom prst="rect">
            <a:avLst/>
          </a:prstGeom>
        </p:spPr>
      </p:pic>
    </p:spTree>
    <p:extLst>
      <p:ext uri="{BB962C8B-B14F-4D97-AF65-F5344CB8AC3E}">
        <p14:creationId xmlns:p14="http://schemas.microsoft.com/office/powerpoint/2010/main" val="2397433350"/>
      </p:ext>
    </p:extLst>
  </p:cSld>
  <p:clrMapOvr>
    <a:masterClrMapping/>
  </p:clrMapOvr>
</p:sld>
</file>

<file path=ppt/theme/theme1.xml><?xml version="1.0" encoding="utf-8"?>
<a:theme xmlns:a="http://schemas.openxmlformats.org/drawingml/2006/main" name="1_Tema Sesiones">
  <a:themeElements>
    <a:clrScheme name="Personalizado 5">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7F7F7F"/>
      </a:hlink>
      <a:folHlink>
        <a:srgbClr val="8C8C8C"/>
      </a:folHlink>
    </a:clrScheme>
    <a:fontScheme name="Personalizado 6">
      <a:majorFont>
        <a:latin typeface="Tenorite"/>
        <a:ea typeface=""/>
        <a:cs typeface=""/>
      </a:majorFont>
      <a:minorFont>
        <a:latin typeface="Prompt ExtraLight"/>
        <a:ea typeface=""/>
        <a:cs typeface=""/>
      </a:minorFont>
    </a:fontScheme>
    <a:fmtScheme name="Microsurco">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7145" cap="flat" cmpd="sng" algn="ctr">
          <a:solidFill>
            <a:schemeClr val="phClr"/>
          </a:solidFill>
          <a:prstDash val="solid"/>
        </a:ln>
        <a:ln w="58420" cap="flat" cmpd="thickThin" algn="ctr">
          <a:solidFill>
            <a:schemeClr val="phClr">
              <a:shade val="95000"/>
              <a:alpha val="50000"/>
              <a:satMod val="150000"/>
            </a:schemeClr>
          </a:solidFill>
          <a:prstDash val="solid"/>
        </a:ln>
      </a:lnStyleLst>
      <a:effectStyleLst>
        <a:effectStyle>
          <a:effectLst/>
        </a:effectStyle>
        <a:effectStyle>
          <a:effectLst>
            <a:outerShdw blurRad="50800" dist="38100" dir="2700000" rotWithShape="0">
              <a:srgbClr val="000000">
                <a:alpha val="60000"/>
              </a:srgbClr>
            </a:outerShdw>
          </a:effectLst>
          <a:scene3d>
            <a:camera prst="orthographicFront">
              <a:rot lat="0" lon="0" rev="0"/>
            </a:camera>
            <a:lightRig rig="flat" dir="tl"/>
          </a:scene3d>
          <a:sp3d prstMaterial="flat">
            <a:bevelT w="31750" h="63500" prst="riblet"/>
          </a:sp3d>
        </a:effectStyle>
        <a:effectStyle>
          <a:effectLst>
            <a:outerShdw blurRad="50800" dist="38100" dir="2700000" algn="ctr" rotWithShape="0">
              <a:srgbClr val="000000">
                <a:alpha val="60000"/>
              </a:srgbClr>
            </a:outerShdw>
          </a:effectLst>
          <a:scene3d>
            <a:camera prst="orthographicFront">
              <a:rot lat="0" lon="0" rev="0"/>
            </a:camera>
            <a:lightRig rig="flat" dir="tl"/>
          </a:scene3d>
          <a:sp3d prstMaterial="flat">
            <a:bevelT w="57150" h="114300" prst="rible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0.- PRESENTACIÓN CONSEJO DIRECTIVO - 2" id="{79317213-E90A-4C22-BBAF-C91F52554FAF}" vid="{AED0357C-17AC-4105-86A0-D075A966D71F}"/>
    </a:ext>
  </a:extLst>
</a:theme>
</file>

<file path=ppt/theme/theme2.xml><?xml version="1.0" encoding="utf-8"?>
<a:theme xmlns:a="http://schemas.openxmlformats.org/drawingml/2006/main" name="Tema Sesiones">
  <a:themeElements>
    <a:clrScheme name="Personalizado 2">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7F7F7F"/>
      </a:hlink>
      <a:folHlink>
        <a:srgbClr val="8C8C8C"/>
      </a:folHlink>
    </a:clrScheme>
    <a:fontScheme name="Personalizado 6">
      <a:majorFont>
        <a:latin typeface="Tenorite"/>
        <a:ea typeface=""/>
        <a:cs typeface=""/>
      </a:majorFont>
      <a:minorFont>
        <a:latin typeface="Prompt ExtraLight"/>
        <a:ea typeface=""/>
        <a:cs typeface=""/>
      </a:minorFont>
    </a:fontScheme>
    <a:fmtScheme name="Reflejos">
      <a:fillStyleLst>
        <a:solidFill>
          <a:schemeClr val="phClr"/>
        </a:solidFill>
        <a:gradFill rotWithShape="1">
          <a:gsLst>
            <a:gs pos="0">
              <a:schemeClr val="phClr">
                <a:tint val="50000"/>
                <a:alpha val="100000"/>
                <a:satMod val="140000"/>
                <a:lumMod val="105000"/>
              </a:schemeClr>
            </a:gs>
            <a:gs pos="41000">
              <a:schemeClr val="phClr">
                <a:tint val="57000"/>
                <a:satMod val="160000"/>
                <a:lumMod val="99000"/>
              </a:schemeClr>
            </a:gs>
            <a:gs pos="100000">
              <a:schemeClr val="phClr">
                <a:tint val="80000"/>
                <a:satMod val="180000"/>
                <a:lumMod val="104000"/>
              </a:schemeClr>
            </a:gs>
          </a:gsLst>
          <a:lin ang="5400000" scaled="1"/>
        </a:gradFill>
        <a:gradFill rotWithShape="1">
          <a:gsLst>
            <a:gs pos="0">
              <a:schemeClr val="phClr">
                <a:tint val="97000"/>
                <a:satMod val="115000"/>
                <a:lumMod val="114000"/>
              </a:schemeClr>
            </a:gs>
            <a:gs pos="60000">
              <a:schemeClr val="phClr">
                <a:tint val="100000"/>
                <a:shade val="96000"/>
                <a:satMod val="100000"/>
                <a:lumMod val="108000"/>
              </a:schemeClr>
            </a:gs>
            <a:gs pos="100000">
              <a:schemeClr val="phClr">
                <a:shade val="91000"/>
                <a:sat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38100" dist="25400" dir="5400000" rotWithShape="0">
              <a:srgbClr val="000000">
                <a:alpha val="28000"/>
              </a:srgbClr>
            </a:outerShdw>
          </a:effectLst>
        </a:effectStyle>
        <a:effectStyle>
          <a:effectLst>
            <a:outerShdw blurRad="50800" dist="31750" dir="5400000" sy="98000" rotWithShape="0">
              <a:srgbClr val="000000">
                <a:alpha val="47000"/>
              </a:srgbClr>
            </a:outerShdw>
          </a:effectLst>
          <a:scene3d>
            <a:camera prst="orthographicFront">
              <a:rot lat="0" lon="0" rev="0"/>
            </a:camera>
            <a:lightRig rig="twoPt" dir="t">
              <a:rot lat="0" lon="0" rev="4800000"/>
            </a:lightRig>
          </a:scene3d>
          <a:sp3d prstMaterial="matte">
            <a:bevelT w="25400" h="44450"/>
          </a:sp3d>
        </a:effectStyle>
        <a:effectStyle>
          <a:effectLst>
            <a:reflection blurRad="25400" stA="32000" endPos="28000" dist="8889" dir="5400000" sy="-100000" rotWithShape="0"/>
          </a:effectLst>
          <a:scene3d>
            <a:camera prst="orthographicFront">
              <a:rot lat="0" lon="0" rev="0"/>
            </a:camera>
            <a:lightRig rig="threePt" dir="t">
              <a:rot lat="0" lon="0" rev="4800000"/>
            </a:lightRig>
          </a:scene3d>
          <a:sp3d>
            <a:bevelT w="508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0.- PRESENTACIÓN CONSEJO DIRECTIVO - 2" id="{79317213-E90A-4C22-BBAF-C91F52554FAF}" vid="{AEFB5608-D799-46B1-A258-4E0E97CBC3E7}"/>
    </a:ext>
  </a:extLst>
</a:theme>
</file>

<file path=ppt/theme/theme3.xml><?xml version="1.0" encoding="utf-8"?>
<a:theme xmlns:a="http://schemas.openxmlformats.org/drawingml/2006/main" name="plantilla ipejal 2019">
  <a:themeElements>
    <a:clrScheme name="Personalizado 3">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7F7F7F"/>
      </a:hlink>
      <a:folHlink>
        <a:srgbClr val="8C8C8C"/>
      </a:folHlink>
    </a:clrScheme>
    <a:fontScheme name="Personalizado 6">
      <a:majorFont>
        <a:latin typeface="Tenorite"/>
        <a:ea typeface=""/>
        <a:cs typeface=""/>
      </a:majorFont>
      <a:minorFont>
        <a:latin typeface="Prompt ExtraLight"/>
        <a:ea typeface=""/>
        <a:cs typeface=""/>
      </a:minorFont>
    </a:fontScheme>
    <a:fmtScheme name="Microsurco">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7145" cap="flat" cmpd="sng" algn="ctr">
          <a:solidFill>
            <a:schemeClr val="phClr"/>
          </a:solidFill>
          <a:prstDash val="solid"/>
        </a:ln>
        <a:ln w="58420" cap="flat" cmpd="thickThin" algn="ctr">
          <a:solidFill>
            <a:schemeClr val="phClr">
              <a:shade val="95000"/>
              <a:alpha val="50000"/>
              <a:satMod val="150000"/>
            </a:schemeClr>
          </a:solidFill>
          <a:prstDash val="solid"/>
        </a:ln>
      </a:lnStyleLst>
      <a:effectStyleLst>
        <a:effectStyle>
          <a:effectLst/>
        </a:effectStyle>
        <a:effectStyle>
          <a:effectLst>
            <a:outerShdw blurRad="50800" dist="38100" dir="2700000" rotWithShape="0">
              <a:srgbClr val="000000">
                <a:alpha val="60000"/>
              </a:srgbClr>
            </a:outerShdw>
          </a:effectLst>
          <a:scene3d>
            <a:camera prst="orthographicFront">
              <a:rot lat="0" lon="0" rev="0"/>
            </a:camera>
            <a:lightRig rig="flat" dir="tl"/>
          </a:scene3d>
          <a:sp3d prstMaterial="flat">
            <a:bevelT w="31750" h="63500" prst="riblet"/>
          </a:sp3d>
        </a:effectStyle>
        <a:effectStyle>
          <a:effectLst>
            <a:outerShdw blurRad="50800" dist="38100" dir="2700000" algn="ctr" rotWithShape="0">
              <a:srgbClr val="000000">
                <a:alpha val="60000"/>
              </a:srgbClr>
            </a:outerShdw>
          </a:effectLst>
          <a:scene3d>
            <a:camera prst="orthographicFront">
              <a:rot lat="0" lon="0" rev="0"/>
            </a:camera>
            <a:lightRig rig="flat" dir="tl"/>
          </a:scene3d>
          <a:sp3d prstMaterial="flat">
            <a:bevelT w="57150" h="114300" prst="rible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0.- PRESENTACIÓN CONSEJO DIRECTIVO - 2" id="{79317213-E90A-4C22-BBAF-C91F52554FAF}" vid="{F2ECD0D2-98A1-45D3-8389-C13677FAD884}"/>
    </a:ext>
  </a:extLst>
</a:theme>
</file>

<file path=ppt/theme/theme4.xml><?xml version="1.0" encoding="utf-8"?>
<a:theme xmlns:a="http://schemas.openxmlformats.org/drawingml/2006/main" name="1_plantilla ipejal 2019">
  <a:themeElements>
    <a:clrScheme name="Personalizado 3">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7F7F7F"/>
      </a:hlink>
      <a:folHlink>
        <a:srgbClr val="8C8C8C"/>
      </a:folHlink>
    </a:clrScheme>
    <a:fontScheme name="Personalizado 6">
      <a:majorFont>
        <a:latin typeface="Tenorite"/>
        <a:ea typeface=""/>
        <a:cs typeface=""/>
      </a:majorFont>
      <a:minorFont>
        <a:latin typeface="Prompt ExtraLight"/>
        <a:ea typeface=""/>
        <a:cs typeface=""/>
      </a:minorFont>
    </a:fontScheme>
    <a:fmtScheme name="Microsurco">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7145" cap="flat" cmpd="sng" algn="ctr">
          <a:solidFill>
            <a:schemeClr val="phClr"/>
          </a:solidFill>
          <a:prstDash val="solid"/>
        </a:ln>
        <a:ln w="58420" cap="flat" cmpd="thickThin" algn="ctr">
          <a:solidFill>
            <a:schemeClr val="phClr">
              <a:shade val="95000"/>
              <a:alpha val="50000"/>
              <a:satMod val="150000"/>
            </a:schemeClr>
          </a:solidFill>
          <a:prstDash val="solid"/>
        </a:ln>
      </a:lnStyleLst>
      <a:effectStyleLst>
        <a:effectStyle>
          <a:effectLst/>
        </a:effectStyle>
        <a:effectStyle>
          <a:effectLst>
            <a:outerShdw blurRad="50800" dist="38100" dir="2700000" rotWithShape="0">
              <a:srgbClr val="000000">
                <a:alpha val="60000"/>
              </a:srgbClr>
            </a:outerShdw>
          </a:effectLst>
          <a:scene3d>
            <a:camera prst="orthographicFront">
              <a:rot lat="0" lon="0" rev="0"/>
            </a:camera>
            <a:lightRig rig="flat" dir="tl"/>
          </a:scene3d>
          <a:sp3d prstMaterial="flat">
            <a:bevelT w="31750" h="63500" prst="riblet"/>
          </a:sp3d>
        </a:effectStyle>
        <a:effectStyle>
          <a:effectLst>
            <a:outerShdw blurRad="50800" dist="38100" dir="2700000" algn="ctr" rotWithShape="0">
              <a:srgbClr val="000000">
                <a:alpha val="60000"/>
              </a:srgbClr>
            </a:outerShdw>
          </a:effectLst>
          <a:scene3d>
            <a:camera prst="orthographicFront">
              <a:rot lat="0" lon="0" rev="0"/>
            </a:camera>
            <a:lightRig rig="flat" dir="tl"/>
          </a:scene3d>
          <a:sp3d prstMaterial="flat">
            <a:bevelT w="57150" h="114300" prst="rible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0.- PRESENTACIÓN CONSEJO DIRECTIVO - 2" id="{79317213-E90A-4C22-BBAF-C91F52554FAF}" vid="{FA9D06CD-7291-4C61-8103-39D463664522}"/>
    </a:ext>
  </a:extLst>
</a:theme>
</file>

<file path=ppt/theme/theme5.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Personalizado 2">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7F7F7F"/>
    </a:hlink>
    <a:folHlink>
      <a:srgbClr val="8C8C8C"/>
    </a:folHlink>
  </a:clrScheme>
</a:themeOverride>
</file>

<file path=ppt/theme/themeOverride2.xml><?xml version="1.0" encoding="utf-8"?>
<a:themeOverride xmlns:a="http://schemas.openxmlformats.org/drawingml/2006/main">
  <a:clrScheme name="Personalizado 2">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7F7F7F"/>
    </a:hlink>
    <a:folHlink>
      <a:srgbClr val="8C8C8C"/>
    </a:folHlink>
  </a:clrScheme>
</a:themeOverride>
</file>

<file path=ppt/theme/themeOverride3.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Personalizado 2">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7F7F7F"/>
    </a:hlink>
    <a:folHlink>
      <a:srgbClr val="8C8C8C"/>
    </a:folHlink>
  </a:clrScheme>
</a:themeOverride>
</file>

<file path=docProps/app.xml><?xml version="1.0" encoding="utf-8"?>
<Properties xmlns="http://schemas.openxmlformats.org/officeDocument/2006/extended-properties" xmlns:vt="http://schemas.openxmlformats.org/officeDocument/2006/docPropsVTypes">
  <Template/>
  <TotalTime>11271</TotalTime>
  <Words>6171</Words>
  <Application>Microsoft Office PowerPoint</Application>
  <PresentationFormat>Presentación en pantalla (4:3)</PresentationFormat>
  <Paragraphs>547</Paragraphs>
  <Slides>74</Slides>
  <Notes>0</Notes>
  <HiddenSlides>6</HiddenSlides>
  <MMClips>0</MMClips>
  <ScaleCrop>false</ScaleCrop>
  <HeadingPairs>
    <vt:vector size="8" baseType="variant">
      <vt:variant>
        <vt:lpstr>Fuentes usadas</vt:lpstr>
      </vt:variant>
      <vt:variant>
        <vt:i4>10</vt:i4>
      </vt:variant>
      <vt:variant>
        <vt:lpstr>Tema</vt:lpstr>
      </vt:variant>
      <vt:variant>
        <vt:i4>4</vt:i4>
      </vt:variant>
      <vt:variant>
        <vt:lpstr>Servidores OLE incrustados</vt:lpstr>
      </vt:variant>
      <vt:variant>
        <vt:i4>1</vt:i4>
      </vt:variant>
      <vt:variant>
        <vt:lpstr>Títulos de diapositiva</vt:lpstr>
      </vt:variant>
      <vt:variant>
        <vt:i4>74</vt:i4>
      </vt:variant>
    </vt:vector>
  </HeadingPairs>
  <TitlesOfParts>
    <vt:vector size="89" baseType="lpstr">
      <vt:lpstr>Dotum</vt:lpstr>
      <vt:lpstr>Abadi Extra Light</vt:lpstr>
      <vt:lpstr>Arial</vt:lpstr>
      <vt:lpstr>Arial Nova Light</vt:lpstr>
      <vt:lpstr>Calibri</vt:lpstr>
      <vt:lpstr>Century Gothic</vt:lpstr>
      <vt:lpstr>Estrangelo Edessa</vt:lpstr>
      <vt:lpstr>Prompt ExtraLight</vt:lpstr>
      <vt:lpstr>Tenorite</vt:lpstr>
      <vt:lpstr>Wingdings</vt:lpstr>
      <vt:lpstr>1_Tema Sesiones</vt:lpstr>
      <vt:lpstr>Tema Sesiones</vt:lpstr>
      <vt:lpstr>plantilla ipejal 2019</vt:lpstr>
      <vt:lpstr>1_plantilla ipejal 2019</vt:lpstr>
      <vt:lpstr>Worksheet</vt:lpstr>
      <vt:lpstr>Sesión Ordinaria de Consejo Directivo</vt:lpstr>
      <vt:lpstr>ORDEN DEL DÍA 01/2022</vt:lpstr>
      <vt:lpstr>3. Discusión y en su caso Aprobación de Cuadro de Pensionados Efectos</vt:lpstr>
      <vt:lpstr>Cuadro de Pensionados Febrero 2022</vt:lpstr>
      <vt:lpstr>4. Discusión y en su caso Aprobación de los Estados Financieros</vt:lpstr>
      <vt:lpstr>Estados Financieros Diciembre 2021 </vt:lpstr>
      <vt:lpstr>Estados Financieros Diciembre 2021 </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5. Reporte Informativo de la Cartera de Inversiones</vt:lpstr>
      <vt:lpstr>Reporte de la Cartera de Inversiones</vt:lpstr>
      <vt:lpstr>Reporte de la Cartera de Inversiones</vt:lpstr>
      <vt:lpstr>Reporte de la Cartera de Inversiones</vt:lpstr>
      <vt:lpstr>Reporte de la Cartera de Inversiones</vt:lpstr>
      <vt:lpstr>Reporte de la Cartera de Inversiones</vt:lpstr>
      <vt:lpstr>Reporte de la Cartera de Inversiones</vt:lpstr>
      <vt:lpstr>Reporte de la Cartera de Inversiones</vt:lpstr>
      <vt:lpstr>Reporte de la Cartera de Inversiones</vt:lpstr>
      <vt:lpstr>Reporte de la Cartera de Inversiones</vt:lpstr>
      <vt:lpstr>Reporte de la Cartera de Inversiones</vt:lpstr>
      <vt:lpstr>Presentación de PowerPoint</vt:lpstr>
      <vt:lpstr>Reporte de la Cartera de Inversiones</vt:lpstr>
      <vt:lpstr>Reporte de la Cartera de Inversiones</vt:lpstr>
      <vt:lpstr>Reporte de la Cartera de Inversiones</vt:lpstr>
      <vt:lpstr>Reporte de la Cartera de Inversiones</vt:lpstr>
      <vt:lpstr>Reporte de la Cartera de Inversiones</vt:lpstr>
      <vt:lpstr>Reporte de la Cartera de Inversiones</vt:lpstr>
      <vt:lpstr>Reporte de la Cartera de Inversiones</vt:lpstr>
      <vt:lpstr>Reporte de la Cartera de Inversiones</vt:lpstr>
      <vt:lpstr>Reporte de la Cartera de Inversiones</vt:lpstr>
      <vt:lpstr>Reporte de la Cartera de Inversiones</vt:lpstr>
      <vt:lpstr>Reporte de la Cartera de Inversiones</vt:lpstr>
      <vt:lpstr>Reporte de la Cartera de Inversiones</vt:lpstr>
      <vt:lpstr>Reporte de la Cartera de Inversiones</vt:lpstr>
      <vt:lpstr>6. Reporte Informativo de Adeudos Entidades Públicas</vt:lpstr>
      <vt:lpstr>Reporte de Adeudos Entidades Públicas</vt:lpstr>
      <vt:lpstr>Reporte de Adeudos Entidades Públicas</vt:lpstr>
      <vt:lpstr>Reporte de Adeudos Entidades Públicas</vt:lpstr>
      <vt:lpstr>Reporte de Adeudos Entidades Públicas</vt:lpstr>
      <vt:lpstr>Reporte de Adeudos Entidades Públicas</vt:lpstr>
      <vt:lpstr>Reporte de Adeudos Entidades Públicas</vt:lpstr>
      <vt:lpstr>Reporte de Adeudos Entidades Públicas</vt:lpstr>
      <vt:lpstr>7. Reporte Informativo del Cierre Presupuestal y de Préstamos 2021</vt:lpstr>
      <vt:lpstr>Cierre Presupuestal 2021</vt:lpstr>
      <vt:lpstr>Cierre Presupuestal 2021</vt:lpstr>
      <vt:lpstr>Cierre Presupuestal 2021</vt:lpstr>
      <vt:lpstr>Cierre Presupuestal 2021</vt:lpstr>
      <vt:lpstr>Cierre Presupuestal 2021</vt:lpstr>
      <vt:lpstr>Cierre Presupuestal 2021</vt:lpstr>
      <vt:lpstr>Cierre Presupuestal 2021</vt:lpstr>
      <vt:lpstr>Cierre Presupuestal 2021</vt:lpstr>
      <vt:lpstr>Cierre Presupuestal 2021</vt:lpstr>
      <vt:lpstr>Cierre de Préstamos 2021</vt:lpstr>
      <vt:lpstr>Cierre de Préstamos 2021</vt:lpstr>
      <vt:lpstr>Cierre de Préstamos 2021</vt:lpstr>
      <vt:lpstr>Cierre de Préstamos 2021</vt:lpstr>
      <vt:lpstr>Cierre de Préstamos 2021</vt:lpstr>
      <vt:lpstr>8. Discusión y en su caso Aprobación de Adecuación Presupuestales 2022</vt:lpstr>
      <vt:lpstr>Solicitud de Adecuación Presupuestal</vt:lpstr>
      <vt:lpstr>Solicitud de Adecuación Presupuestal</vt:lpstr>
      <vt:lpstr>Solicitud de Adecuación Presupuestal</vt:lpstr>
      <vt:lpstr>9. Discusión y en su caso aprobación del proyecto Inmobiliario Denominado Rinconada Los Fresnos.</vt:lpstr>
      <vt:lpstr>Rinconada Los Fresnos</vt:lpstr>
      <vt:lpstr>Rinconada Los Fresnos</vt:lpstr>
      <vt:lpstr>10. Discusión y en su caso Aprobación del Proyecto Inmobiliario Denominado Clínica Santa Margarita.</vt:lpstr>
      <vt:lpstr>Clínica Santa Margarita Medical One</vt:lpstr>
      <vt:lpstr>Clínica Santa Margarita</vt:lpstr>
      <vt:lpstr>9. Asuntos Varios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Gonzalez Martinez, Maria del Carmen</dc:creator>
  <cp:lastModifiedBy>Gonzalez Martinez, Maria del Carmen</cp:lastModifiedBy>
  <cp:revision>296</cp:revision>
  <cp:lastPrinted>2021-06-30T16:55:35Z</cp:lastPrinted>
  <dcterms:created xsi:type="dcterms:W3CDTF">2021-03-16T17:19:45Z</dcterms:created>
  <dcterms:modified xsi:type="dcterms:W3CDTF">2022-01-27T22:46:43Z</dcterms:modified>
</cp:coreProperties>
</file>